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51206400" cy="36576000"/>
  <p:notesSz cx="9601200" cy="7315200"/>
  <p:defaultTextStyle>
    <a:defPPr>
      <a:defRPr lang="en-US"/>
    </a:defPPr>
    <a:lvl1pPr algn="l" defTabSz="5014913" rtl="0" fontAlgn="base">
      <a:spcBef>
        <a:spcPct val="0"/>
      </a:spcBef>
      <a:spcAft>
        <a:spcPct val="0"/>
      </a:spcAft>
      <a:defRPr sz="9900" kern="1200">
        <a:solidFill>
          <a:schemeClr val="tx1"/>
        </a:solidFill>
        <a:latin typeface="Arial" charset="0"/>
        <a:ea typeface="+mn-ea"/>
        <a:cs typeface="+mn-cs"/>
      </a:defRPr>
    </a:lvl1pPr>
    <a:lvl2pPr marL="2506663" indent="-2049463" algn="l" defTabSz="5014913" rtl="0" fontAlgn="base">
      <a:spcBef>
        <a:spcPct val="0"/>
      </a:spcBef>
      <a:spcAft>
        <a:spcPct val="0"/>
      </a:spcAft>
      <a:defRPr sz="9900" kern="1200">
        <a:solidFill>
          <a:schemeClr val="tx1"/>
        </a:solidFill>
        <a:latin typeface="Arial" charset="0"/>
        <a:ea typeface="+mn-ea"/>
        <a:cs typeface="+mn-cs"/>
      </a:defRPr>
    </a:lvl2pPr>
    <a:lvl3pPr marL="5014913" indent="-4100513" algn="l" defTabSz="5014913" rtl="0" fontAlgn="base">
      <a:spcBef>
        <a:spcPct val="0"/>
      </a:spcBef>
      <a:spcAft>
        <a:spcPct val="0"/>
      </a:spcAft>
      <a:defRPr sz="9900" kern="1200">
        <a:solidFill>
          <a:schemeClr val="tx1"/>
        </a:solidFill>
        <a:latin typeface="Arial" charset="0"/>
        <a:ea typeface="+mn-ea"/>
        <a:cs typeface="+mn-cs"/>
      </a:defRPr>
    </a:lvl3pPr>
    <a:lvl4pPr marL="7523163" indent="-6151563" algn="l" defTabSz="5014913" rtl="0" fontAlgn="base">
      <a:spcBef>
        <a:spcPct val="0"/>
      </a:spcBef>
      <a:spcAft>
        <a:spcPct val="0"/>
      </a:spcAft>
      <a:defRPr sz="9900" kern="1200">
        <a:solidFill>
          <a:schemeClr val="tx1"/>
        </a:solidFill>
        <a:latin typeface="Arial" charset="0"/>
        <a:ea typeface="+mn-ea"/>
        <a:cs typeface="+mn-cs"/>
      </a:defRPr>
    </a:lvl4pPr>
    <a:lvl5pPr marL="10031413" indent="-8202613" algn="l" defTabSz="5014913" rtl="0" fontAlgn="base">
      <a:spcBef>
        <a:spcPct val="0"/>
      </a:spcBef>
      <a:spcAft>
        <a:spcPct val="0"/>
      </a:spcAft>
      <a:defRPr sz="9900" kern="1200">
        <a:solidFill>
          <a:schemeClr val="tx1"/>
        </a:solidFill>
        <a:latin typeface="Arial" charset="0"/>
        <a:ea typeface="+mn-ea"/>
        <a:cs typeface="+mn-cs"/>
      </a:defRPr>
    </a:lvl5pPr>
    <a:lvl6pPr marL="2286000" algn="l" defTabSz="914400" rtl="0" eaLnBrk="1" latinLnBrk="0" hangingPunct="1">
      <a:defRPr sz="9900" kern="1200">
        <a:solidFill>
          <a:schemeClr val="tx1"/>
        </a:solidFill>
        <a:latin typeface="Arial" charset="0"/>
        <a:ea typeface="+mn-ea"/>
        <a:cs typeface="+mn-cs"/>
      </a:defRPr>
    </a:lvl6pPr>
    <a:lvl7pPr marL="2743200" algn="l" defTabSz="914400" rtl="0" eaLnBrk="1" latinLnBrk="0" hangingPunct="1">
      <a:defRPr sz="9900" kern="1200">
        <a:solidFill>
          <a:schemeClr val="tx1"/>
        </a:solidFill>
        <a:latin typeface="Arial" charset="0"/>
        <a:ea typeface="+mn-ea"/>
        <a:cs typeface="+mn-cs"/>
      </a:defRPr>
    </a:lvl7pPr>
    <a:lvl8pPr marL="3200400" algn="l" defTabSz="914400" rtl="0" eaLnBrk="1" latinLnBrk="0" hangingPunct="1">
      <a:defRPr sz="9900" kern="1200">
        <a:solidFill>
          <a:schemeClr val="tx1"/>
        </a:solidFill>
        <a:latin typeface="Arial" charset="0"/>
        <a:ea typeface="+mn-ea"/>
        <a:cs typeface="+mn-cs"/>
      </a:defRPr>
    </a:lvl8pPr>
    <a:lvl9pPr marL="3657600" algn="l" defTabSz="914400" rtl="0" eaLnBrk="1" latinLnBrk="0" hangingPunct="1">
      <a:defRPr sz="99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20" autoAdjust="0"/>
  </p:normalViewPr>
  <p:slideViewPr>
    <p:cSldViewPr>
      <p:cViewPr>
        <p:scale>
          <a:sx n="20" d="100"/>
          <a:sy n="20" d="100"/>
        </p:scale>
        <p:origin x="-498" y="564"/>
      </p:cViewPr>
      <p:guideLst>
        <p:guide orient="horz" pos="11520"/>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160520" cy="365760"/>
          </a:xfrm>
          <a:prstGeom prst="rect">
            <a:avLst/>
          </a:prstGeom>
        </p:spPr>
        <p:txBody>
          <a:bodyPr vert="horz" lIns="95815" tIns="47909" rIns="95815" bIns="47909" rtlCol="0"/>
          <a:lstStyle>
            <a:lvl1pPr algn="l" defTabSz="5256166"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439015" y="3"/>
            <a:ext cx="4160520" cy="365760"/>
          </a:xfrm>
          <a:prstGeom prst="rect">
            <a:avLst/>
          </a:prstGeom>
        </p:spPr>
        <p:txBody>
          <a:bodyPr vert="horz" lIns="95815" tIns="47909" rIns="95815" bIns="47909" rtlCol="0"/>
          <a:lstStyle>
            <a:lvl1pPr algn="r" defTabSz="5256166" fontAlgn="auto">
              <a:spcBef>
                <a:spcPts val="0"/>
              </a:spcBef>
              <a:spcAft>
                <a:spcPts val="0"/>
              </a:spcAft>
              <a:defRPr sz="1200" smtClean="0">
                <a:latin typeface="+mn-lt"/>
              </a:defRPr>
            </a:lvl1pPr>
          </a:lstStyle>
          <a:p>
            <a:pPr>
              <a:defRPr/>
            </a:pPr>
            <a:fld id="{D68F755B-C2DA-4652-A4B0-A8C461EF3F43}" type="datetimeFigureOut">
              <a:rPr lang="en-US"/>
              <a:pPr>
                <a:defRPr/>
              </a:pPr>
              <a:t>11/1/2009</a:t>
            </a:fld>
            <a:endParaRPr lang="en-US"/>
          </a:p>
        </p:txBody>
      </p:sp>
      <p:sp>
        <p:nvSpPr>
          <p:cNvPr id="4" name="Slide Image Placeholder 3"/>
          <p:cNvSpPr>
            <a:spLocks noGrp="1" noRot="1" noChangeAspect="1"/>
          </p:cNvSpPr>
          <p:nvPr>
            <p:ph type="sldImg" idx="2"/>
          </p:nvPr>
        </p:nvSpPr>
        <p:spPr>
          <a:xfrm>
            <a:off x="2881313" y="547688"/>
            <a:ext cx="3838575" cy="2743200"/>
          </a:xfrm>
          <a:prstGeom prst="rect">
            <a:avLst/>
          </a:prstGeom>
          <a:noFill/>
          <a:ln w="12700">
            <a:solidFill>
              <a:prstClr val="black"/>
            </a:solidFill>
          </a:ln>
        </p:spPr>
        <p:txBody>
          <a:bodyPr vert="horz" lIns="95815" tIns="47909" rIns="95815" bIns="47909" rtlCol="0" anchor="ctr"/>
          <a:lstStyle/>
          <a:p>
            <a:pPr lvl="0"/>
            <a:endParaRPr lang="en-US" noProof="0"/>
          </a:p>
        </p:txBody>
      </p:sp>
      <p:sp>
        <p:nvSpPr>
          <p:cNvPr id="5" name="Notes Placeholder 4"/>
          <p:cNvSpPr>
            <a:spLocks noGrp="1"/>
          </p:cNvSpPr>
          <p:nvPr>
            <p:ph type="body" sz="quarter" idx="3"/>
          </p:nvPr>
        </p:nvSpPr>
        <p:spPr>
          <a:xfrm>
            <a:off x="960120" y="3474722"/>
            <a:ext cx="7680960" cy="3291840"/>
          </a:xfrm>
          <a:prstGeom prst="rect">
            <a:avLst/>
          </a:prstGeom>
        </p:spPr>
        <p:txBody>
          <a:bodyPr vert="horz" lIns="95815" tIns="47909" rIns="95815" bIns="4790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947750"/>
            <a:ext cx="4160520" cy="365760"/>
          </a:xfrm>
          <a:prstGeom prst="rect">
            <a:avLst/>
          </a:prstGeom>
        </p:spPr>
        <p:txBody>
          <a:bodyPr vert="horz" lIns="95815" tIns="47909" rIns="95815" bIns="47909" rtlCol="0" anchor="b"/>
          <a:lstStyle>
            <a:lvl1pPr algn="l" defTabSz="5256166"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439015" y="6947750"/>
            <a:ext cx="4160520" cy="365760"/>
          </a:xfrm>
          <a:prstGeom prst="rect">
            <a:avLst/>
          </a:prstGeom>
        </p:spPr>
        <p:txBody>
          <a:bodyPr vert="horz" lIns="95815" tIns="47909" rIns="95815" bIns="47909" rtlCol="0" anchor="b"/>
          <a:lstStyle>
            <a:lvl1pPr algn="r" defTabSz="5256166" fontAlgn="auto">
              <a:spcBef>
                <a:spcPts val="0"/>
              </a:spcBef>
              <a:spcAft>
                <a:spcPts val="0"/>
              </a:spcAft>
              <a:defRPr sz="1200" smtClean="0">
                <a:latin typeface="+mn-lt"/>
              </a:defRPr>
            </a:lvl1pPr>
          </a:lstStyle>
          <a:p>
            <a:pPr>
              <a:defRPr/>
            </a:pPr>
            <a:fld id="{42DCAAE8-731B-4783-BC33-31EACCD9043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5014913" rtl="0" fontAlgn="base">
      <a:spcBef>
        <a:spcPct val="30000"/>
      </a:spcBef>
      <a:spcAft>
        <a:spcPct val="0"/>
      </a:spcAft>
      <a:defRPr sz="6600" kern="1200">
        <a:solidFill>
          <a:schemeClr val="tx1"/>
        </a:solidFill>
        <a:latin typeface="+mn-lt"/>
        <a:ea typeface="+mn-ea"/>
        <a:cs typeface="+mn-cs"/>
      </a:defRPr>
    </a:lvl1pPr>
    <a:lvl2pPr marL="2506663" algn="l" defTabSz="5014913" rtl="0" fontAlgn="base">
      <a:spcBef>
        <a:spcPct val="30000"/>
      </a:spcBef>
      <a:spcAft>
        <a:spcPct val="0"/>
      </a:spcAft>
      <a:defRPr sz="6600" kern="1200">
        <a:solidFill>
          <a:schemeClr val="tx1"/>
        </a:solidFill>
        <a:latin typeface="+mn-lt"/>
        <a:ea typeface="+mn-ea"/>
        <a:cs typeface="+mn-cs"/>
      </a:defRPr>
    </a:lvl2pPr>
    <a:lvl3pPr marL="5014913" algn="l" defTabSz="5014913" rtl="0" fontAlgn="base">
      <a:spcBef>
        <a:spcPct val="30000"/>
      </a:spcBef>
      <a:spcAft>
        <a:spcPct val="0"/>
      </a:spcAft>
      <a:defRPr sz="6600" kern="1200">
        <a:solidFill>
          <a:schemeClr val="tx1"/>
        </a:solidFill>
        <a:latin typeface="+mn-lt"/>
        <a:ea typeface="+mn-ea"/>
        <a:cs typeface="+mn-cs"/>
      </a:defRPr>
    </a:lvl3pPr>
    <a:lvl4pPr marL="7523163" algn="l" defTabSz="5014913" rtl="0" fontAlgn="base">
      <a:spcBef>
        <a:spcPct val="30000"/>
      </a:spcBef>
      <a:spcAft>
        <a:spcPct val="0"/>
      </a:spcAft>
      <a:defRPr sz="6600" kern="1200">
        <a:solidFill>
          <a:schemeClr val="tx1"/>
        </a:solidFill>
        <a:latin typeface="+mn-lt"/>
        <a:ea typeface="+mn-ea"/>
        <a:cs typeface="+mn-cs"/>
      </a:defRPr>
    </a:lvl4pPr>
    <a:lvl5pPr marL="10031413" algn="l" defTabSz="5014913" rtl="0" fontAlgn="base">
      <a:spcBef>
        <a:spcPct val="30000"/>
      </a:spcBef>
      <a:spcAft>
        <a:spcPct val="0"/>
      </a:spcAft>
      <a:defRPr sz="6600" kern="1200">
        <a:solidFill>
          <a:schemeClr val="tx1"/>
        </a:solidFill>
        <a:latin typeface="+mn-lt"/>
        <a:ea typeface="+mn-ea"/>
        <a:cs typeface="+mn-cs"/>
      </a:defRPr>
    </a:lvl5pPr>
    <a:lvl6pPr marL="12540310" algn="l" defTabSz="5016124" rtl="0" eaLnBrk="1" latinLnBrk="0" hangingPunct="1">
      <a:defRPr sz="6600" kern="1200">
        <a:solidFill>
          <a:schemeClr val="tx1"/>
        </a:solidFill>
        <a:latin typeface="+mn-lt"/>
        <a:ea typeface="+mn-ea"/>
        <a:cs typeface="+mn-cs"/>
      </a:defRPr>
    </a:lvl6pPr>
    <a:lvl7pPr marL="15048372" algn="l" defTabSz="5016124" rtl="0" eaLnBrk="1" latinLnBrk="0" hangingPunct="1">
      <a:defRPr sz="6600" kern="1200">
        <a:solidFill>
          <a:schemeClr val="tx1"/>
        </a:solidFill>
        <a:latin typeface="+mn-lt"/>
        <a:ea typeface="+mn-ea"/>
        <a:cs typeface="+mn-cs"/>
      </a:defRPr>
    </a:lvl7pPr>
    <a:lvl8pPr marL="17556434" algn="l" defTabSz="5016124" rtl="0" eaLnBrk="1" latinLnBrk="0" hangingPunct="1">
      <a:defRPr sz="6600" kern="1200">
        <a:solidFill>
          <a:schemeClr val="tx1"/>
        </a:solidFill>
        <a:latin typeface="+mn-lt"/>
        <a:ea typeface="+mn-ea"/>
        <a:cs typeface="+mn-cs"/>
      </a:defRPr>
    </a:lvl8pPr>
    <a:lvl9pPr marL="20064496" algn="l" defTabSz="5016124"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2881313" y="547688"/>
            <a:ext cx="3838575" cy="274320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5254897" fontAlgn="base">
              <a:spcBef>
                <a:spcPct val="0"/>
              </a:spcBef>
              <a:spcAft>
                <a:spcPct val="0"/>
              </a:spcAft>
            </a:pPr>
            <a:fld id="{20B16592-C36A-4550-BB9A-A83F1AEB4BCC}" type="slidenum">
              <a:rPr lang="en-US"/>
              <a:pPr defTabSz="5254897" fontAlgn="base">
                <a:spcBef>
                  <a:spcPct val="0"/>
                </a:spcBef>
                <a:spcAft>
                  <a:spcPct val="0"/>
                </a:spcAft>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25344673"/>
            <a:ext cx="51206400" cy="11269131"/>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444133" tIns="222067" rIns="444133" bIns="222067" anchor="t" compatLnSpc="1"/>
          <a:lstStyle/>
          <a:p>
            <a:endParaRPr kumimoji="0" lang="en-US"/>
          </a:p>
        </p:txBody>
      </p:sp>
      <p:sp>
        <p:nvSpPr>
          <p:cNvPr id="8" name="Freeform 7"/>
          <p:cNvSpPr>
            <a:spLocks/>
          </p:cNvSpPr>
          <p:nvPr/>
        </p:nvSpPr>
        <p:spPr bwMode="auto">
          <a:xfrm>
            <a:off x="34190943" y="0"/>
            <a:ext cx="17015461" cy="36576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444133" tIns="222067" rIns="444133" bIns="222067" anchor="t" compatLnSpc="1"/>
          <a:lstStyle/>
          <a:p>
            <a:endParaRPr kumimoji="0" lang="en-US"/>
          </a:p>
        </p:txBody>
      </p:sp>
      <p:sp>
        <p:nvSpPr>
          <p:cNvPr id="9" name="Title 8"/>
          <p:cNvSpPr>
            <a:spLocks noGrp="1"/>
          </p:cNvSpPr>
          <p:nvPr>
            <p:ph type="ctrTitle"/>
          </p:nvPr>
        </p:nvSpPr>
        <p:spPr>
          <a:xfrm>
            <a:off x="2402758" y="17800320"/>
            <a:ext cx="36288269" cy="12273280"/>
          </a:xfrm>
        </p:spPr>
        <p:txBody>
          <a:bodyPr rIns="222067"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2425080" y="8238997"/>
            <a:ext cx="36288269" cy="9347200"/>
          </a:xfrm>
        </p:spPr>
        <p:txBody>
          <a:bodyPr tIns="0" rIns="222067" bIns="0" anchor="b">
            <a:normAutofit/>
          </a:bodyPr>
          <a:lstStyle>
            <a:lvl1pPr marL="0" indent="0" algn="r">
              <a:buNone/>
              <a:defRPr sz="9700">
                <a:solidFill>
                  <a:schemeClr val="tx1"/>
                </a:solidFill>
                <a:effectLst/>
              </a:defRPr>
            </a:lvl1pPr>
            <a:lvl2pPr marL="2220666" indent="0" algn="ctr">
              <a:buNone/>
            </a:lvl2pPr>
            <a:lvl3pPr marL="4441332" indent="0" algn="ctr">
              <a:buNone/>
            </a:lvl3pPr>
            <a:lvl4pPr marL="6661998" indent="0" algn="ctr">
              <a:buNone/>
            </a:lvl4pPr>
            <a:lvl5pPr marL="8882664" indent="0" algn="ctr">
              <a:buNone/>
            </a:lvl5pPr>
            <a:lvl6pPr marL="11103331" indent="0" algn="ctr">
              <a:buNone/>
            </a:lvl6pPr>
            <a:lvl7pPr marL="13323997" indent="0" algn="ctr">
              <a:buNone/>
            </a:lvl7pPr>
            <a:lvl8pPr marL="15544663" indent="0" algn="ctr">
              <a:buNone/>
            </a:lvl8pPr>
            <a:lvl9pPr marL="17765329"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3EE287DA-0318-4193-84FC-D789CE7309AF}" type="datetimeFigureOut">
              <a:rPr lang="en-US" smtClean="0"/>
              <a:pPr>
                <a:defRPr/>
              </a:pPr>
              <a:t>11/1/2009</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E3290044-54F1-4D1F-9AE1-4E57FE68FF6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7FCC54B-DCEC-4CE9-A3F1-FF40EDD1BFB9}" type="datetimeFigureOut">
              <a:rPr lang="en-US" smtClean="0"/>
              <a:pPr>
                <a:defRPr/>
              </a:pPr>
              <a:t>11/1/2009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A0F3C5-99E4-458E-9741-F76037D6281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464740"/>
            <a:ext cx="11521440" cy="3120813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560320" y="1464740"/>
            <a:ext cx="33710880" cy="3120813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F006240-15CC-475D-A069-FEF4598496E1}" type="datetimeFigureOut">
              <a:rPr lang="en-US" smtClean="0"/>
              <a:pPr>
                <a:defRPr/>
              </a:pPr>
              <a:t>11/1/2009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BFB02F-48BC-4989-AD02-7D6FFEA2CC5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009DF8B-A9B4-46F9-ACB7-CFC85CA81B0F}" type="datetimeFigureOut">
              <a:rPr lang="en-US" smtClean="0"/>
              <a:pPr>
                <a:defRPr/>
              </a:pPr>
              <a:t>11/1/2009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592753-24B8-4492-9C85-006242C9159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25344673"/>
            <a:ext cx="51206400" cy="11269131"/>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444133" tIns="222067" rIns="444133" bIns="222067" anchor="t" compatLnSpc="1"/>
          <a:lstStyle/>
          <a:p>
            <a:endParaRPr kumimoji="0" lang="en-US"/>
          </a:p>
        </p:txBody>
      </p:sp>
      <p:sp>
        <p:nvSpPr>
          <p:cNvPr id="9" name="Freeform 8"/>
          <p:cNvSpPr>
            <a:spLocks/>
          </p:cNvSpPr>
          <p:nvPr/>
        </p:nvSpPr>
        <p:spPr bwMode="auto">
          <a:xfrm>
            <a:off x="34190943" y="0"/>
            <a:ext cx="17015461" cy="36576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444133" tIns="222067" rIns="444133" bIns="222067" anchor="t" compatLnSpc="1"/>
          <a:lstStyle/>
          <a:p>
            <a:endParaRPr kumimoji="0" lang="en-US"/>
          </a:p>
        </p:txBody>
      </p:sp>
      <p:sp>
        <p:nvSpPr>
          <p:cNvPr id="2" name="Title 1"/>
          <p:cNvSpPr>
            <a:spLocks noGrp="1"/>
          </p:cNvSpPr>
          <p:nvPr>
            <p:ph type="title"/>
          </p:nvPr>
        </p:nvSpPr>
        <p:spPr>
          <a:xfrm>
            <a:off x="3840480" y="19113801"/>
            <a:ext cx="37124640" cy="9740603"/>
          </a:xfrm>
        </p:spPr>
        <p:txBody>
          <a:bodyPr tIns="0" bIns="0" anchor="t"/>
          <a:lstStyle>
            <a:lvl1pPr algn="l">
              <a:buNone/>
              <a:defRPr sz="204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40480" y="13257601"/>
            <a:ext cx="37124640" cy="5689003"/>
          </a:xfrm>
        </p:spPr>
        <p:txBody>
          <a:bodyPr lIns="222067" tIns="0" rIns="222067" bIns="0" anchor="b"/>
          <a:lstStyle>
            <a:lvl1pPr marL="0" indent="0" algn="l">
              <a:buNone/>
              <a:defRPr sz="9700">
                <a:solidFill>
                  <a:schemeClr val="tx1"/>
                </a:solidFill>
                <a:effectLst/>
              </a:defRPr>
            </a:lvl1pPr>
            <a:lvl2pPr>
              <a:buNone/>
              <a:defRPr sz="8700">
                <a:solidFill>
                  <a:schemeClr val="tx1">
                    <a:tint val="75000"/>
                  </a:schemeClr>
                </a:solidFill>
              </a:defRPr>
            </a:lvl2pPr>
            <a:lvl3pPr>
              <a:buNone/>
              <a:defRPr sz="7800">
                <a:solidFill>
                  <a:schemeClr val="tx1">
                    <a:tint val="75000"/>
                  </a:schemeClr>
                </a:solidFill>
              </a:defRPr>
            </a:lvl3pPr>
            <a:lvl4pPr>
              <a:buNone/>
              <a:defRPr sz="6800">
                <a:solidFill>
                  <a:schemeClr val="tx1">
                    <a:tint val="75000"/>
                  </a:schemeClr>
                </a:solidFill>
              </a:defRPr>
            </a:lvl4pPr>
            <a:lvl5pPr>
              <a:buNone/>
              <a:defRPr sz="68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8537E571-D430-4B0F-92C8-17D426C6C0A4}" type="datetimeFigureOut">
              <a:rPr lang="en-US" smtClean="0"/>
              <a:pPr>
                <a:defRPr/>
              </a:pPr>
              <a:t>11/1/2009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17B088B-E814-411E-B38A-360E4C4AA0C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320" y="1464736"/>
            <a:ext cx="41818560" cy="6096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2560320" y="8534404"/>
            <a:ext cx="20482560" cy="24138469"/>
          </a:xfrm>
        </p:spPr>
        <p:txBody>
          <a:bodyPr/>
          <a:lstStyle>
            <a:lvl1pPr>
              <a:defRPr sz="12600"/>
            </a:lvl1pPr>
            <a:lvl2pPr>
              <a:defRPr sz="10700"/>
            </a:lvl2pPr>
            <a:lvl3pPr>
              <a:defRPr sz="9700"/>
            </a:lvl3pPr>
            <a:lvl4pPr>
              <a:defRPr sz="8700"/>
            </a:lvl4pPr>
            <a:lvl5pPr>
              <a:defRPr sz="8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23896320" y="8534404"/>
            <a:ext cx="20482560" cy="24138469"/>
          </a:xfrm>
        </p:spPr>
        <p:txBody>
          <a:bodyPr/>
          <a:lstStyle>
            <a:lvl1pPr>
              <a:defRPr sz="12600"/>
            </a:lvl1pPr>
            <a:lvl2pPr>
              <a:defRPr sz="10700"/>
            </a:lvl2pPr>
            <a:lvl3pPr>
              <a:defRPr sz="9700"/>
            </a:lvl3pPr>
            <a:lvl4pPr>
              <a:defRPr sz="8700"/>
            </a:lvl4pPr>
            <a:lvl5pPr>
              <a:defRPr sz="8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62368D90-5036-4E8D-98E6-21281F2AAE7A}" type="datetimeFigureOut">
              <a:rPr lang="en-US" smtClean="0"/>
              <a:pPr>
                <a:defRPr/>
              </a:pPr>
              <a:t>11/1/2009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045C9FB-637C-4AE4-B669-6CA9817E4A9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456267"/>
            <a:ext cx="46085760" cy="6096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60320" y="29260800"/>
            <a:ext cx="22625053" cy="4470400"/>
          </a:xfrm>
        </p:spPr>
        <p:txBody>
          <a:bodyPr anchor="t"/>
          <a:lstStyle>
            <a:lvl1pPr marL="0" indent="0">
              <a:buNone/>
              <a:defRPr sz="11700" b="1">
                <a:solidFill>
                  <a:schemeClr val="accent1"/>
                </a:solidFill>
              </a:defRPr>
            </a:lvl1pPr>
            <a:lvl2pPr>
              <a:buNone/>
              <a:defRPr sz="9700" b="1"/>
            </a:lvl2pPr>
            <a:lvl3pPr>
              <a:buNone/>
              <a:defRPr sz="8700" b="1"/>
            </a:lvl3pPr>
            <a:lvl4pPr>
              <a:buNone/>
              <a:defRPr sz="7800" b="1"/>
            </a:lvl4pPr>
            <a:lvl5pPr>
              <a:buNone/>
              <a:defRPr sz="78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26012143" y="29260800"/>
            <a:ext cx="22633941" cy="4470400"/>
          </a:xfrm>
        </p:spPr>
        <p:txBody>
          <a:bodyPr anchor="t"/>
          <a:lstStyle>
            <a:lvl1pPr marL="0" indent="0">
              <a:buNone/>
              <a:defRPr sz="11700" b="1">
                <a:solidFill>
                  <a:schemeClr val="accent1"/>
                </a:solidFill>
              </a:defRPr>
            </a:lvl1pPr>
            <a:lvl2pPr>
              <a:buNone/>
              <a:defRPr sz="9700" b="1"/>
            </a:lvl2pPr>
            <a:lvl3pPr>
              <a:buNone/>
              <a:defRPr sz="8700" b="1"/>
            </a:lvl3pPr>
            <a:lvl4pPr>
              <a:buNone/>
              <a:defRPr sz="7800" b="1"/>
            </a:lvl4pPr>
            <a:lvl5pPr>
              <a:buNone/>
              <a:defRPr sz="78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560320" y="8090200"/>
            <a:ext cx="22625053" cy="21022736"/>
          </a:xfrm>
        </p:spPr>
        <p:txBody>
          <a:bodyPr/>
          <a:lstStyle>
            <a:lvl1pPr>
              <a:defRPr sz="11700"/>
            </a:lvl1pPr>
            <a:lvl2pPr>
              <a:defRPr sz="9700"/>
            </a:lvl2pPr>
            <a:lvl3pPr>
              <a:defRPr sz="8700"/>
            </a:lvl3pPr>
            <a:lvl4pPr>
              <a:defRPr sz="7800"/>
            </a:lvl4pPr>
            <a:lvl5pPr>
              <a:defRPr sz="7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6012143" y="8090200"/>
            <a:ext cx="22633941" cy="21022736"/>
          </a:xfrm>
        </p:spPr>
        <p:txBody>
          <a:bodyPr/>
          <a:lstStyle>
            <a:lvl1pPr>
              <a:defRPr sz="11700"/>
            </a:lvl1pPr>
            <a:lvl2pPr>
              <a:defRPr sz="9700"/>
            </a:lvl2pPr>
            <a:lvl3pPr>
              <a:defRPr sz="8700"/>
            </a:lvl3pPr>
            <a:lvl4pPr>
              <a:defRPr sz="7800"/>
            </a:lvl4pPr>
            <a:lvl5pPr>
              <a:defRPr sz="7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B044CCBF-C4C4-4F67-AAAB-31D1617F3CDE}" type="datetimeFigureOut">
              <a:rPr lang="en-US" smtClean="0"/>
              <a:pPr>
                <a:defRPr/>
              </a:pPr>
              <a:t>11/1/2009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369EA06-FC40-4D01-A6AF-8C8F1DBC4C0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60320" y="1463040"/>
            <a:ext cx="41835629" cy="6096000"/>
          </a:xfrm>
        </p:spPr>
        <p:txBody>
          <a:bodyPr anchor="ctr"/>
          <a:lstStyle>
            <a:lvl1pPr algn="l">
              <a:defRPr sz="223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CDBAE989-2E64-4947-8F5B-3FFF900B7747}" type="datetimeFigureOut">
              <a:rPr lang="en-US" smtClean="0"/>
              <a:pPr>
                <a:defRPr/>
              </a:pPr>
              <a:t>11/1/2009</a:t>
            </a:fld>
            <a:endParaRPr lang="en-US"/>
          </a:p>
        </p:txBody>
      </p:sp>
      <p:sp>
        <p:nvSpPr>
          <p:cNvPr id="8" name="Slide Number Placeholder 7"/>
          <p:cNvSpPr>
            <a:spLocks noGrp="1"/>
          </p:cNvSpPr>
          <p:nvPr>
            <p:ph type="sldNum" sz="quarter" idx="11"/>
          </p:nvPr>
        </p:nvSpPr>
        <p:spPr/>
        <p:txBody>
          <a:bodyPr/>
          <a:lstStyle/>
          <a:p>
            <a:pPr>
              <a:defRPr/>
            </a:pPr>
            <a:fld id="{756DECCF-7471-4FAD-891F-9C9AA4DA7BE5}"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2AD82C7-4FAD-4E67-8064-6F9F896EC3A2}" type="datetimeFigureOut">
              <a:rPr lang="en-US" smtClean="0"/>
              <a:pPr>
                <a:defRPr/>
              </a:pPr>
              <a:t>11/1/2009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1E0DC5F-EAB4-452A-825C-EA8A7A85565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0" y="6322817"/>
            <a:ext cx="17922240" cy="3894667"/>
          </a:xfrm>
        </p:spPr>
        <p:txBody>
          <a:bodyPr tIns="0" bIns="0" anchor="t"/>
          <a:lstStyle>
            <a:lvl1pPr algn="l">
              <a:buNone/>
              <a:defRPr sz="87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2560320" y="1143595"/>
            <a:ext cx="15361920" cy="4876800"/>
          </a:xfrm>
        </p:spPr>
        <p:txBody>
          <a:bodyPr lIns="222067" tIns="0" rIns="222067" bIns="0" anchor="b"/>
          <a:lstStyle>
            <a:lvl1pPr marL="0" indent="0" algn="l">
              <a:buNone/>
              <a:defRPr sz="6800"/>
            </a:lvl1pPr>
            <a:lvl2pPr>
              <a:buNone/>
              <a:defRPr sz="5800"/>
            </a:lvl2pPr>
            <a:lvl3pPr>
              <a:buNone/>
              <a:defRPr sz="4900"/>
            </a:lvl3pPr>
            <a:lvl4pPr>
              <a:buNone/>
              <a:defRPr sz="4400"/>
            </a:lvl4pPr>
            <a:lvl5pPr>
              <a:buNone/>
              <a:defRPr sz="44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560320" y="10566400"/>
            <a:ext cx="39684960" cy="20320000"/>
          </a:xfrm>
        </p:spPr>
        <p:txBody>
          <a:bodyPr/>
          <a:lstStyle>
            <a:lvl1pPr>
              <a:defRPr sz="13600"/>
            </a:lvl1pPr>
            <a:lvl2pPr>
              <a:defRPr sz="11700"/>
            </a:lvl2pPr>
            <a:lvl3pPr>
              <a:defRPr sz="10700"/>
            </a:lvl3pPr>
            <a:lvl4pPr>
              <a:defRPr sz="9700"/>
            </a:lvl4pPr>
            <a:lvl5pPr>
              <a:defRPr sz="9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B6EA0F0-5176-4215-84FA-148F11BC90B5}" type="datetimeFigureOut">
              <a:rPr lang="en-US" smtClean="0"/>
              <a:pPr>
                <a:defRPr/>
              </a:pPr>
              <a:t>11/1/2009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5676109" y="34251012"/>
            <a:ext cx="4267200" cy="1947333"/>
          </a:xfrm>
        </p:spPr>
        <p:txBody>
          <a:bodyPr/>
          <a:lstStyle/>
          <a:p>
            <a:pPr>
              <a:defRPr/>
            </a:pPr>
            <a:fld id="{292E3F83-40D4-435A-8246-AF23BCC5CC5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117699" y="9097115"/>
            <a:ext cx="17101661" cy="6686976"/>
          </a:xfrm>
        </p:spPr>
        <p:txBody>
          <a:bodyPr anchor="b"/>
          <a:lstStyle>
            <a:lvl1pPr algn="l">
              <a:buNone/>
              <a:defRPr sz="107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967517" y="5439504"/>
            <a:ext cx="23042880" cy="219456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155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1117711" y="15993415"/>
            <a:ext cx="17101650" cy="14205237"/>
          </a:xfrm>
        </p:spPr>
        <p:txBody>
          <a:bodyPr lIns="222067" rIns="222067"/>
          <a:lstStyle>
            <a:lvl1pPr marL="0" indent="0">
              <a:buFontTx/>
              <a:buNone/>
              <a:defRPr sz="5800"/>
            </a:lvl1pPr>
            <a:lvl2pPr>
              <a:buFontTx/>
              <a:buNone/>
              <a:defRPr sz="5800"/>
            </a:lvl2pPr>
            <a:lvl3pPr>
              <a:buFontTx/>
              <a:buNone/>
              <a:defRPr sz="4900"/>
            </a:lvl3pPr>
            <a:lvl4pPr>
              <a:buFontTx/>
              <a:buNone/>
              <a:defRPr sz="4400"/>
            </a:lvl4pPr>
            <a:lvl5pPr>
              <a:buFontTx/>
              <a:buNone/>
              <a:defRPr sz="44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560320" y="34251012"/>
            <a:ext cx="11948160" cy="1947333"/>
          </a:xfrm>
        </p:spPr>
        <p:txBody>
          <a:bodyPr/>
          <a:lstStyle/>
          <a:p>
            <a:pPr>
              <a:defRPr/>
            </a:pPr>
            <a:fld id="{C6219D02-038C-4C6A-BBC5-CF1872E0A6EA}" type="datetimeFigureOut">
              <a:rPr lang="en-US" smtClean="0"/>
              <a:pPr>
                <a:defRPr/>
              </a:pPr>
              <a:t>11/1/2009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334BEE6-0EB1-4121-9E35-BC6D5028C54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25344673"/>
            <a:ext cx="51206400" cy="11269131"/>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444133" tIns="222067" rIns="444133" bIns="222067" anchor="t" compatLnSpc="1"/>
          <a:lstStyle/>
          <a:p>
            <a:endParaRPr kumimoji="0" lang="en-US"/>
          </a:p>
        </p:txBody>
      </p:sp>
      <p:sp>
        <p:nvSpPr>
          <p:cNvPr id="16" name="Freeform 15"/>
          <p:cNvSpPr>
            <a:spLocks/>
          </p:cNvSpPr>
          <p:nvPr/>
        </p:nvSpPr>
        <p:spPr bwMode="auto">
          <a:xfrm>
            <a:off x="40965120" y="0"/>
            <a:ext cx="10241280" cy="36576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444133" tIns="222067" rIns="444133" bIns="222067" anchor="t" compatLnSpc="1"/>
          <a:lstStyle/>
          <a:p>
            <a:endParaRPr kumimoji="0" lang="en-US"/>
          </a:p>
        </p:txBody>
      </p:sp>
      <p:sp>
        <p:nvSpPr>
          <p:cNvPr id="9" name="Title Placeholder 8"/>
          <p:cNvSpPr>
            <a:spLocks noGrp="1"/>
          </p:cNvSpPr>
          <p:nvPr>
            <p:ph type="title"/>
          </p:nvPr>
        </p:nvSpPr>
        <p:spPr>
          <a:xfrm>
            <a:off x="2560320" y="1464736"/>
            <a:ext cx="41818560" cy="6096000"/>
          </a:xfrm>
          <a:prstGeom prst="rect">
            <a:avLst/>
          </a:prstGeom>
        </p:spPr>
        <p:txBody>
          <a:bodyPr vert="horz" lIns="222067" tIns="222067" rIns="222067" bIns="222067"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2560320" y="8534404"/>
            <a:ext cx="41818560" cy="24138469"/>
          </a:xfrm>
          <a:prstGeom prst="rect">
            <a:avLst/>
          </a:prstGeom>
        </p:spPr>
        <p:txBody>
          <a:bodyPr vert="horz" lIns="444133" tIns="222067" rIns="444133" bIns="222067">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2560320" y="34251012"/>
            <a:ext cx="11948160" cy="1947333"/>
          </a:xfrm>
          <a:prstGeom prst="rect">
            <a:avLst/>
          </a:prstGeom>
        </p:spPr>
        <p:txBody>
          <a:bodyPr vert="horz" lIns="444133" tIns="222067" rIns="444133" bIns="0" anchor="b"/>
          <a:lstStyle>
            <a:lvl1pPr algn="l" eaLnBrk="1" latinLnBrk="0" hangingPunct="1">
              <a:defRPr kumimoji="0" sz="4900">
                <a:solidFill>
                  <a:schemeClr val="tx2">
                    <a:shade val="50000"/>
                  </a:schemeClr>
                </a:solidFill>
              </a:defRPr>
            </a:lvl1pPr>
          </a:lstStyle>
          <a:p>
            <a:pPr>
              <a:defRPr/>
            </a:pPr>
            <a:fld id="{5889EF85-6127-4698-84F6-3A88AABFC0CE}" type="datetimeFigureOut">
              <a:rPr lang="en-US" smtClean="0"/>
              <a:pPr>
                <a:defRPr/>
              </a:pPr>
              <a:t>11/1/2009</a:t>
            </a:fld>
            <a:endParaRPr lang="en-US"/>
          </a:p>
        </p:txBody>
      </p:sp>
      <p:sp>
        <p:nvSpPr>
          <p:cNvPr id="22" name="Footer Placeholder 21"/>
          <p:cNvSpPr>
            <a:spLocks noGrp="1"/>
          </p:cNvSpPr>
          <p:nvPr>
            <p:ph type="ftr" sz="quarter" idx="3"/>
          </p:nvPr>
        </p:nvSpPr>
        <p:spPr>
          <a:xfrm>
            <a:off x="17495520" y="34251012"/>
            <a:ext cx="16215360" cy="1947333"/>
          </a:xfrm>
          <a:prstGeom prst="rect">
            <a:avLst/>
          </a:prstGeom>
        </p:spPr>
        <p:txBody>
          <a:bodyPr vert="horz" lIns="0" tIns="222067" rIns="0" bIns="0" anchor="b"/>
          <a:lstStyle>
            <a:lvl1pPr algn="ctr" eaLnBrk="1" latinLnBrk="0" hangingPunct="1">
              <a:defRPr kumimoji="0" sz="49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45659040" y="34251012"/>
            <a:ext cx="4267200" cy="1947333"/>
          </a:xfrm>
          <a:prstGeom prst="rect">
            <a:avLst/>
          </a:prstGeom>
        </p:spPr>
        <p:txBody>
          <a:bodyPr vert="horz" lIns="0" tIns="0" rIns="0" bIns="0" anchor="b"/>
          <a:lstStyle>
            <a:lvl1pPr algn="r" eaLnBrk="1" latinLnBrk="0" hangingPunct="1">
              <a:defRPr kumimoji="0" sz="4900">
                <a:solidFill>
                  <a:schemeClr val="tx2">
                    <a:shade val="50000"/>
                  </a:schemeClr>
                </a:solidFill>
              </a:defRPr>
            </a:lvl1pPr>
          </a:lstStyle>
          <a:p>
            <a:pPr>
              <a:defRPr/>
            </a:pPr>
            <a:fld id="{B155BD20-06E8-4B8C-9BE8-B2AECE1A69B3}"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22300" kern="1200">
          <a:solidFill>
            <a:schemeClr val="tx1"/>
          </a:solidFill>
          <a:latin typeface="+mj-lt"/>
          <a:ea typeface="+mj-ea"/>
          <a:cs typeface="+mj-cs"/>
        </a:defRPr>
      </a:lvl1pPr>
    </p:titleStyle>
    <p:bodyStyle>
      <a:lvl1pPr marL="2043013" indent="-1865360" algn="l" rtl="0" eaLnBrk="1" latinLnBrk="0" hangingPunct="1">
        <a:spcBef>
          <a:spcPct val="20000"/>
        </a:spcBef>
        <a:buClr>
          <a:schemeClr val="accent1"/>
        </a:buClr>
        <a:buSzPct val="80000"/>
        <a:buFont typeface="Wingdings 2"/>
        <a:buChar char=""/>
        <a:defRPr kumimoji="0" sz="14600" kern="1200">
          <a:solidFill>
            <a:schemeClr val="tx1"/>
          </a:solidFill>
          <a:latin typeface="+mn-lt"/>
          <a:ea typeface="+mn-ea"/>
          <a:cs typeface="+mn-cs"/>
        </a:defRPr>
      </a:lvl1pPr>
      <a:lvl2pPr marL="3508652" indent="-1332400" algn="l" rtl="0" eaLnBrk="1" latinLnBrk="0" hangingPunct="1">
        <a:spcBef>
          <a:spcPct val="20000"/>
        </a:spcBef>
        <a:buClr>
          <a:schemeClr val="accent1"/>
        </a:buClr>
        <a:buSzPct val="90000"/>
        <a:buFont typeface="Wingdings 2"/>
        <a:buChar char=""/>
        <a:defRPr kumimoji="0" sz="12600" kern="1200">
          <a:solidFill>
            <a:schemeClr val="tx1"/>
          </a:solidFill>
          <a:latin typeface="+mn-lt"/>
          <a:ea typeface="+mn-ea"/>
          <a:cs typeface="+mn-cs"/>
        </a:defRPr>
      </a:lvl2pPr>
      <a:lvl3pPr marL="4885465" indent="-1243573" algn="l" rtl="0" eaLnBrk="1" latinLnBrk="0" hangingPunct="1">
        <a:spcBef>
          <a:spcPct val="20000"/>
        </a:spcBef>
        <a:buClr>
          <a:schemeClr val="accent2"/>
        </a:buClr>
        <a:buSzPct val="85000"/>
        <a:buFont typeface="Arial"/>
        <a:buChar char="○"/>
        <a:defRPr kumimoji="0" sz="11700" kern="1200">
          <a:solidFill>
            <a:schemeClr val="tx1"/>
          </a:solidFill>
          <a:latin typeface="+mn-lt"/>
          <a:ea typeface="+mn-ea"/>
          <a:cs typeface="+mn-cs"/>
        </a:defRPr>
      </a:lvl3pPr>
      <a:lvl4pPr marL="6217865" indent="-1154746" algn="l" rtl="0" eaLnBrk="1" latinLnBrk="0" hangingPunct="1">
        <a:spcBef>
          <a:spcPct val="20000"/>
        </a:spcBef>
        <a:buClr>
          <a:schemeClr val="accent3"/>
        </a:buClr>
        <a:buSzPct val="90000"/>
        <a:buFont typeface="Wingdings 2"/>
        <a:buChar char=""/>
        <a:defRPr kumimoji="0" sz="9700" kern="1200">
          <a:solidFill>
            <a:schemeClr val="tx1"/>
          </a:solidFill>
          <a:latin typeface="+mn-lt"/>
          <a:ea typeface="+mn-ea"/>
          <a:cs typeface="+mn-cs"/>
        </a:defRPr>
      </a:lvl4pPr>
      <a:lvl5pPr marL="7239372" indent="-888266" algn="l" rtl="0" eaLnBrk="1" latinLnBrk="0" hangingPunct="1">
        <a:spcBef>
          <a:spcPct val="20000"/>
        </a:spcBef>
        <a:buClr>
          <a:schemeClr val="accent4"/>
        </a:buClr>
        <a:buSzPct val="100000"/>
        <a:buFont typeface="Arial"/>
        <a:buChar char="-"/>
        <a:defRPr kumimoji="0" sz="9700" kern="1200">
          <a:solidFill>
            <a:schemeClr val="tx1"/>
          </a:solidFill>
          <a:latin typeface="+mn-lt"/>
          <a:ea typeface="+mn-ea"/>
          <a:cs typeface="+mn-cs"/>
        </a:defRPr>
      </a:lvl5pPr>
      <a:lvl6pPr marL="8260878" indent="-888266" algn="l" rtl="0" eaLnBrk="1" latinLnBrk="0" hangingPunct="1">
        <a:spcBef>
          <a:spcPct val="20000"/>
        </a:spcBef>
        <a:buClr>
          <a:schemeClr val="accent5"/>
        </a:buClr>
        <a:buFont typeface="Arial"/>
        <a:buChar char="-"/>
        <a:defRPr kumimoji="0" sz="9700" kern="1200" baseline="0">
          <a:solidFill>
            <a:schemeClr val="tx1"/>
          </a:solidFill>
          <a:latin typeface="+mn-lt"/>
          <a:ea typeface="+mn-ea"/>
          <a:cs typeface="+mn-cs"/>
        </a:defRPr>
      </a:lvl6pPr>
      <a:lvl7pPr marL="9326798" indent="-888266" algn="l" rtl="0" eaLnBrk="1" latinLnBrk="0" hangingPunct="1">
        <a:spcBef>
          <a:spcPct val="20000"/>
        </a:spcBef>
        <a:buClr>
          <a:schemeClr val="accent6"/>
        </a:buClr>
        <a:buSzPct val="100000"/>
        <a:buFont typeface="Arial"/>
        <a:buChar char="•"/>
        <a:defRPr kumimoji="0" sz="8700" kern="1200" baseline="0">
          <a:solidFill>
            <a:schemeClr val="tx1"/>
          </a:solidFill>
          <a:latin typeface="+mn-lt"/>
          <a:ea typeface="+mn-ea"/>
          <a:cs typeface="+mn-cs"/>
        </a:defRPr>
      </a:lvl7pPr>
      <a:lvl8pPr marL="10392717" indent="-888266" algn="l" rtl="0" eaLnBrk="1" latinLnBrk="0" hangingPunct="1">
        <a:spcBef>
          <a:spcPct val="20000"/>
        </a:spcBef>
        <a:buClr>
          <a:schemeClr val="accent6"/>
        </a:buClr>
        <a:buFont typeface="Arial"/>
        <a:buChar char="▪"/>
        <a:defRPr kumimoji="0" sz="7800" kern="1200">
          <a:solidFill>
            <a:schemeClr val="tx1"/>
          </a:solidFill>
          <a:latin typeface="+mn-lt"/>
          <a:ea typeface="+mn-ea"/>
          <a:cs typeface="+mn-cs"/>
        </a:defRPr>
      </a:lvl8pPr>
      <a:lvl9pPr marL="11325397" indent="-888266" algn="l" rtl="0" eaLnBrk="1" latinLnBrk="0" hangingPunct="1">
        <a:spcBef>
          <a:spcPct val="20000"/>
        </a:spcBef>
        <a:buClr>
          <a:schemeClr val="accent6"/>
        </a:buClr>
        <a:buFont typeface="Arial"/>
        <a:buChar char="•"/>
        <a:defRPr kumimoji="0" sz="7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220666" algn="l" rtl="0" eaLnBrk="1" latinLnBrk="0" hangingPunct="1">
        <a:defRPr kumimoji="0" kern="1200">
          <a:solidFill>
            <a:schemeClr val="tx1"/>
          </a:solidFill>
          <a:latin typeface="+mn-lt"/>
          <a:ea typeface="+mn-ea"/>
          <a:cs typeface="+mn-cs"/>
        </a:defRPr>
      </a:lvl2pPr>
      <a:lvl3pPr marL="4441332" algn="l" rtl="0" eaLnBrk="1" latinLnBrk="0" hangingPunct="1">
        <a:defRPr kumimoji="0" kern="1200">
          <a:solidFill>
            <a:schemeClr val="tx1"/>
          </a:solidFill>
          <a:latin typeface="+mn-lt"/>
          <a:ea typeface="+mn-ea"/>
          <a:cs typeface="+mn-cs"/>
        </a:defRPr>
      </a:lvl3pPr>
      <a:lvl4pPr marL="6661998" algn="l" rtl="0" eaLnBrk="1" latinLnBrk="0" hangingPunct="1">
        <a:defRPr kumimoji="0" kern="1200">
          <a:solidFill>
            <a:schemeClr val="tx1"/>
          </a:solidFill>
          <a:latin typeface="+mn-lt"/>
          <a:ea typeface="+mn-ea"/>
          <a:cs typeface="+mn-cs"/>
        </a:defRPr>
      </a:lvl4pPr>
      <a:lvl5pPr marL="8882664" algn="l" rtl="0" eaLnBrk="1" latinLnBrk="0" hangingPunct="1">
        <a:defRPr kumimoji="0" kern="1200">
          <a:solidFill>
            <a:schemeClr val="tx1"/>
          </a:solidFill>
          <a:latin typeface="+mn-lt"/>
          <a:ea typeface="+mn-ea"/>
          <a:cs typeface="+mn-cs"/>
        </a:defRPr>
      </a:lvl5pPr>
      <a:lvl6pPr marL="11103331" algn="l" rtl="0" eaLnBrk="1" latinLnBrk="0" hangingPunct="1">
        <a:defRPr kumimoji="0" kern="1200">
          <a:solidFill>
            <a:schemeClr val="tx1"/>
          </a:solidFill>
          <a:latin typeface="+mn-lt"/>
          <a:ea typeface="+mn-ea"/>
          <a:cs typeface="+mn-cs"/>
        </a:defRPr>
      </a:lvl6pPr>
      <a:lvl7pPr marL="13323997" algn="l" rtl="0" eaLnBrk="1" latinLnBrk="0" hangingPunct="1">
        <a:defRPr kumimoji="0" kern="1200">
          <a:solidFill>
            <a:schemeClr val="tx1"/>
          </a:solidFill>
          <a:latin typeface="+mn-lt"/>
          <a:ea typeface="+mn-ea"/>
          <a:cs typeface="+mn-cs"/>
        </a:defRPr>
      </a:lvl7pPr>
      <a:lvl8pPr marL="15544663" algn="l" rtl="0" eaLnBrk="1" latinLnBrk="0" hangingPunct="1">
        <a:defRPr kumimoji="0" kern="1200">
          <a:solidFill>
            <a:schemeClr val="tx1"/>
          </a:solidFill>
          <a:latin typeface="+mn-lt"/>
          <a:ea typeface="+mn-ea"/>
          <a:cs typeface="+mn-cs"/>
        </a:defRPr>
      </a:lvl8pPr>
      <a:lvl9pPr marL="1776532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3" Type="http://schemas.openxmlformats.org/officeDocument/2006/relationships/image" Target="../media/image1.emf"/><Relationship Id="rId7" Type="http://schemas.openxmlformats.org/officeDocument/2006/relationships/image" Target="../media/image5.emf"/><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emf"/><Relationship Id="rId11" Type="http://schemas.openxmlformats.org/officeDocument/2006/relationships/image" Target="../media/image9.jpeg"/><Relationship Id="rId5" Type="http://schemas.openxmlformats.org/officeDocument/2006/relationships/image" Target="../media/image3.emf"/><Relationship Id="rId15" Type="http://schemas.openxmlformats.org/officeDocument/2006/relationships/image" Target="../media/image13.gif"/><Relationship Id="rId10" Type="http://schemas.openxmlformats.org/officeDocument/2006/relationships/image" Target="../media/image8.jpeg"/><Relationship Id="rId4" Type="http://schemas.openxmlformats.org/officeDocument/2006/relationships/image" Target="../media/image2.emf"/><Relationship Id="rId9" Type="http://schemas.openxmlformats.org/officeDocument/2006/relationships/image" Target="../media/image7.jpeg"/><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Content Placeholder 21"/>
          <p:cNvSpPr>
            <a:spLocks noGrp="1"/>
          </p:cNvSpPr>
          <p:nvPr>
            <p:ph sz="half" idx="1"/>
          </p:nvPr>
        </p:nvSpPr>
        <p:spPr>
          <a:xfrm>
            <a:off x="21945600" y="4724400"/>
            <a:ext cx="19202400" cy="31394400"/>
          </a:xfrm>
          <a:ln w="38100">
            <a:solidFill>
              <a:schemeClr val="tx1"/>
            </a:solidFill>
          </a:ln>
        </p:spPr>
        <p:txBody>
          <a:bodyPr/>
          <a:lstStyle/>
          <a:p>
            <a:pPr>
              <a:buNone/>
            </a:pPr>
            <a:r>
              <a:rPr lang="en-US" sz="6600" dirty="0" smtClean="0"/>
              <a:t>Results</a:t>
            </a:r>
          </a:p>
          <a:p>
            <a:pPr marL="914400" indent="-738188">
              <a:buClr>
                <a:schemeClr val="tx1"/>
              </a:buClr>
              <a:buFont typeface="Wingdings" pitchFamily="2" charset="2"/>
              <a:buChar char="q"/>
            </a:pPr>
            <a:r>
              <a:rPr lang="en-US" sz="4000" dirty="0" smtClean="0"/>
              <a:t>Treatments that did not differ at time of data collection were combined.</a:t>
            </a:r>
          </a:p>
          <a:p>
            <a:pPr marL="914400" indent="-738188">
              <a:buClr>
                <a:schemeClr val="tx1"/>
              </a:buClr>
              <a:buFont typeface="Wingdings" pitchFamily="2" charset="2"/>
              <a:buChar char="q"/>
            </a:pPr>
            <a:r>
              <a:rPr lang="en-US" sz="4000" dirty="0" smtClean="0"/>
              <a:t>Tukey comparisons at </a:t>
            </a:r>
            <a:r>
              <a:rPr lang="el-GR" sz="4000" dirty="0" smtClean="0"/>
              <a:t>α</a:t>
            </a:r>
            <a:r>
              <a:rPr lang="en-US" sz="4000" dirty="0" smtClean="0"/>
              <a:t> = 0.05.</a:t>
            </a:r>
          </a:p>
        </p:txBody>
      </p:sp>
      <p:pic>
        <p:nvPicPr>
          <p:cNvPr id="1034" name="Picture 10"/>
          <p:cNvPicPr>
            <a:picLocks noChangeAspect="1" noChangeArrowheads="1"/>
          </p:cNvPicPr>
          <p:nvPr/>
        </p:nvPicPr>
        <p:blipFill>
          <a:blip r:embed="rId3" cstate="print"/>
          <a:srcRect/>
          <a:stretch>
            <a:fillRect/>
          </a:stretch>
        </p:blipFill>
        <p:spPr bwMode="auto">
          <a:xfrm>
            <a:off x="32004000" y="22936200"/>
            <a:ext cx="8356349" cy="64008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4" cstate="print"/>
          <a:srcRect/>
          <a:stretch>
            <a:fillRect/>
          </a:stretch>
        </p:blipFill>
        <p:spPr bwMode="auto">
          <a:xfrm>
            <a:off x="32004000" y="15544800"/>
            <a:ext cx="8373086" cy="6400800"/>
          </a:xfrm>
          <a:prstGeom prst="rect">
            <a:avLst/>
          </a:prstGeom>
          <a:noFill/>
          <a:ln w="9525">
            <a:noFill/>
            <a:miter lim="800000"/>
            <a:headEnd/>
            <a:tailEnd/>
          </a:ln>
          <a:effectLst/>
        </p:spPr>
      </p:pic>
      <p:pic>
        <p:nvPicPr>
          <p:cNvPr id="6" name="Picture 7"/>
          <p:cNvPicPr>
            <a:picLocks noChangeAspect="1" noChangeArrowheads="1"/>
          </p:cNvPicPr>
          <p:nvPr/>
        </p:nvPicPr>
        <p:blipFill>
          <a:blip r:embed="rId5" cstate="print"/>
          <a:srcRect/>
          <a:stretch>
            <a:fillRect/>
          </a:stretch>
        </p:blipFill>
        <p:spPr bwMode="auto">
          <a:xfrm>
            <a:off x="22707600" y="15544800"/>
            <a:ext cx="8373086" cy="6400800"/>
          </a:xfrm>
          <a:prstGeom prst="rect">
            <a:avLst/>
          </a:prstGeom>
          <a:noFill/>
          <a:ln w="9525">
            <a:noFill/>
            <a:miter lim="800000"/>
            <a:headEnd/>
            <a:tailEnd/>
          </a:ln>
          <a:effectLst/>
        </p:spPr>
      </p:pic>
      <p:pic>
        <p:nvPicPr>
          <p:cNvPr id="1029" name="Picture 5"/>
          <p:cNvPicPr>
            <a:picLocks noGrp="1" noChangeAspect="1" noChangeArrowheads="1"/>
          </p:cNvPicPr>
          <p:nvPr>
            <p:ph sz="half" idx="1"/>
          </p:nvPr>
        </p:nvPicPr>
        <p:blipFill>
          <a:blip r:embed="rId6" cstate="print"/>
          <a:srcRect/>
          <a:stretch>
            <a:fillRect/>
          </a:stretch>
        </p:blipFill>
        <p:spPr bwMode="auto">
          <a:xfrm>
            <a:off x="22707600" y="29641800"/>
            <a:ext cx="8439921" cy="6400800"/>
          </a:xfrm>
          <a:prstGeom prst="rect">
            <a:avLst/>
          </a:prstGeom>
          <a:noFill/>
          <a:ln w="9525">
            <a:noFill/>
            <a:miter lim="800000"/>
            <a:headEnd/>
            <a:tailEnd/>
          </a:ln>
          <a:effectLst/>
        </p:spPr>
      </p:pic>
      <p:pic>
        <p:nvPicPr>
          <p:cNvPr id="4" name="Picture 4"/>
          <p:cNvPicPr>
            <a:picLocks noChangeAspect="1" noChangeArrowheads="1"/>
          </p:cNvPicPr>
          <p:nvPr/>
        </p:nvPicPr>
        <p:blipFill>
          <a:blip r:embed="rId7" cstate="print"/>
          <a:srcRect/>
          <a:stretch>
            <a:fillRect/>
          </a:stretch>
        </p:blipFill>
        <p:spPr bwMode="auto">
          <a:xfrm>
            <a:off x="22707600" y="22936200"/>
            <a:ext cx="8427872" cy="64008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8" cstate="print"/>
          <a:srcRect/>
          <a:stretch>
            <a:fillRect/>
          </a:stretch>
        </p:blipFill>
        <p:spPr bwMode="auto">
          <a:xfrm>
            <a:off x="22707600" y="8839200"/>
            <a:ext cx="8373086" cy="6400800"/>
          </a:xfrm>
          <a:prstGeom prst="rect">
            <a:avLst/>
          </a:prstGeom>
          <a:noFill/>
          <a:ln w="9525">
            <a:noFill/>
            <a:miter lim="800000"/>
            <a:headEnd/>
            <a:tailEnd/>
          </a:ln>
          <a:effectLst/>
        </p:spPr>
      </p:pic>
      <p:sp>
        <p:nvSpPr>
          <p:cNvPr id="2" name="Title 1"/>
          <p:cNvSpPr>
            <a:spLocks noGrp="1"/>
          </p:cNvSpPr>
          <p:nvPr>
            <p:ph type="title"/>
          </p:nvPr>
        </p:nvSpPr>
        <p:spPr>
          <a:xfrm>
            <a:off x="-457200" y="-304800"/>
            <a:ext cx="52249493" cy="4876800"/>
          </a:xfrm>
          <a:noFill/>
          <a:ln/>
          <a:effectLst>
            <a:glow rad="63500">
              <a:schemeClr val="accent1">
                <a:satMod val="175000"/>
                <a:alpha val="40000"/>
              </a:schemeClr>
            </a:glow>
          </a:effectLst>
        </p:spPr>
        <p:txBody>
          <a:bodyPr anchor="ctr">
            <a:normAutofit fontScale="90000"/>
          </a:bodyPr>
          <a:lstStyle/>
          <a:p>
            <a:pPr algn="ctr"/>
            <a:r>
              <a:rPr lang="en-US" sz="9800" dirty="0" smtClean="0"/>
              <a:t>Integrating Mechanical Weed Management to Avert Herbicide Resistance in Conservation Tillage Systems </a:t>
            </a:r>
            <a:br>
              <a:rPr lang="en-US" sz="9800" dirty="0" smtClean="0"/>
            </a:br>
            <a:r>
              <a:rPr lang="en-US" sz="6000" dirty="0" smtClean="0"/>
              <a:t>Ryan T. Bates, Robert S. Gallagher, William S. Curran </a:t>
            </a:r>
            <a:r>
              <a:rPr lang="en-US" sz="6700" dirty="0" smtClean="0"/>
              <a:t/>
            </a:r>
            <a:br>
              <a:rPr lang="en-US" sz="6700" dirty="0" smtClean="0"/>
            </a:br>
            <a:r>
              <a:rPr lang="en-US" sz="6000" dirty="0" smtClean="0"/>
              <a:t>Department of Crop and Soil Sciences</a:t>
            </a:r>
            <a:br>
              <a:rPr lang="en-US" sz="6000" dirty="0" smtClean="0"/>
            </a:br>
            <a:r>
              <a:rPr lang="en-US" sz="6000" dirty="0" smtClean="0"/>
              <a:t>The Pennsylvania State University, University Park, PA 16802</a:t>
            </a:r>
            <a:endParaRPr lang="en-US" sz="8800" dirty="0" smtClean="0"/>
          </a:p>
        </p:txBody>
      </p:sp>
      <p:sp>
        <p:nvSpPr>
          <p:cNvPr id="21" name="Content Placeholder 2"/>
          <p:cNvSpPr txBox="1">
            <a:spLocks/>
          </p:cNvSpPr>
          <p:nvPr/>
        </p:nvSpPr>
        <p:spPr>
          <a:xfrm>
            <a:off x="384048" y="12344400"/>
            <a:ext cx="21131784" cy="3200400"/>
          </a:xfrm>
          <a:prstGeom prst="rect">
            <a:avLst/>
          </a:prstGeom>
          <a:solidFill>
            <a:schemeClr val="tx2">
              <a:lumMod val="60000"/>
              <a:lumOff val="40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01612" tIns="250806" rIns="501612" bIns="250806">
            <a:normAutofit/>
          </a:bodyPr>
          <a:lstStyle/>
          <a:p>
            <a:pPr marL="1879600" indent="-1879600">
              <a:lnSpc>
                <a:spcPct val="90000"/>
              </a:lnSpc>
              <a:spcBef>
                <a:spcPct val="20000"/>
              </a:spcBef>
            </a:pPr>
            <a:endParaRPr lang="en-US" sz="7700" b="1" dirty="0">
              <a:solidFill>
                <a:schemeClr val="tx1"/>
              </a:solidFill>
            </a:endParaRPr>
          </a:p>
          <a:p>
            <a:pPr marL="1879600" indent="-1879600">
              <a:lnSpc>
                <a:spcPct val="90000"/>
              </a:lnSpc>
              <a:spcBef>
                <a:spcPct val="20000"/>
              </a:spcBef>
              <a:buFont typeface="Arial" charset="0"/>
              <a:buChar char="•"/>
            </a:pPr>
            <a:endParaRPr lang="en-US" sz="7700" dirty="0">
              <a:solidFill>
                <a:schemeClr val="tx1"/>
              </a:solidFill>
            </a:endParaRPr>
          </a:p>
        </p:txBody>
      </p:sp>
      <p:sp>
        <p:nvSpPr>
          <p:cNvPr id="48" name="Content Placeholder 21"/>
          <p:cNvSpPr txBox="1">
            <a:spLocks/>
          </p:cNvSpPr>
          <p:nvPr/>
        </p:nvSpPr>
        <p:spPr bwMode="auto">
          <a:xfrm>
            <a:off x="384048" y="15925800"/>
            <a:ext cx="13589000" cy="20193000"/>
          </a:xfrm>
          <a:prstGeom prst="rect">
            <a:avLst/>
          </a:prstGeom>
          <a:noFill/>
          <a:ln w="38100">
            <a:solidFill>
              <a:schemeClr val="tx1"/>
            </a:solidFill>
            <a:miter lim="800000"/>
            <a:headEnd/>
            <a:tailEnd/>
          </a:ln>
        </p:spPr>
        <p:txBody>
          <a:bodyPr vert="horz" wrap="square" lIns="501612" tIns="250806" rIns="501612" bIns="250806" numCol="1" anchor="t" anchorCtr="0" compatLnSpc="1">
            <a:prstTxWarp prst="textNoShape">
              <a:avLst/>
            </a:prstTxWarp>
          </a:bodyPr>
          <a:lstStyle/>
          <a:p>
            <a:pPr marL="1879600" marR="0" lvl="0" indent="-1879600" algn="l" defTabSz="5014913" rtl="0" eaLnBrk="1" fontAlgn="base" latinLnBrk="0" hangingPunct="1">
              <a:lnSpc>
                <a:spcPct val="100000"/>
              </a:lnSpc>
              <a:spcBef>
                <a:spcPct val="20000"/>
              </a:spcBef>
              <a:spcAft>
                <a:spcPct val="0"/>
              </a:spcAft>
              <a:buClrTx/>
              <a:buSzTx/>
              <a:tabLst/>
              <a:defRPr/>
            </a:pPr>
            <a:r>
              <a:rPr lang="en-US" sz="6600" dirty="0" smtClean="0">
                <a:latin typeface="+mn-lt"/>
              </a:rPr>
              <a:t>Materials and Methods</a:t>
            </a:r>
          </a:p>
          <a:p>
            <a:pPr marL="866775" marR="0" lvl="0" indent="-819150" algn="l" defTabSz="5014913" rtl="0" eaLnBrk="1" fontAlgn="base" latinLnBrk="0" hangingPunct="1">
              <a:lnSpc>
                <a:spcPct val="100000"/>
              </a:lnSpc>
              <a:spcBef>
                <a:spcPct val="20000"/>
              </a:spcBef>
              <a:spcAft>
                <a:spcPct val="0"/>
              </a:spcAft>
              <a:buClrTx/>
              <a:buSzTx/>
              <a:buFont typeface="Wingdings" pitchFamily="2" charset="2"/>
              <a:buChar char="q"/>
              <a:tabLst>
                <a:tab pos="1892300" algn="l"/>
              </a:tabLst>
              <a:defRPr/>
            </a:pPr>
            <a:r>
              <a:rPr lang="en-US" sz="4000" dirty="0" smtClean="0">
                <a:latin typeface="+mn-lt"/>
              </a:rPr>
              <a:t>In 2008 and 2009, a complete randomized block design was set up at Rock Springs, PA</a:t>
            </a:r>
            <a:endParaRPr lang="en-US" sz="1200" dirty="0" smtClean="0">
              <a:latin typeface="+mn-lt"/>
            </a:endParaRPr>
          </a:p>
          <a:p>
            <a:pPr marL="866775" marR="0" lvl="0" indent="-819150" algn="l" defTabSz="5014913" rtl="0" eaLnBrk="1" fontAlgn="base" latinLnBrk="0" hangingPunct="1">
              <a:lnSpc>
                <a:spcPct val="100000"/>
              </a:lnSpc>
              <a:spcBef>
                <a:spcPct val="20000"/>
              </a:spcBef>
              <a:spcAft>
                <a:spcPct val="0"/>
              </a:spcAft>
              <a:buClrTx/>
              <a:buSzTx/>
              <a:buFont typeface="Wingdings" pitchFamily="2" charset="2"/>
              <a:buChar char="q"/>
              <a:tabLst/>
              <a:defRPr/>
            </a:pPr>
            <a:r>
              <a:rPr lang="en-US" sz="4000" dirty="0" smtClean="0">
                <a:latin typeface="+mn-lt"/>
              </a:rPr>
              <a:t>Corn and Soybean</a:t>
            </a:r>
          </a:p>
          <a:p>
            <a:pPr marL="866775" marR="0" lvl="0" indent="-819150" algn="l" defTabSz="5014913" rtl="0" eaLnBrk="1" fontAlgn="base" latinLnBrk="0" hangingPunct="1">
              <a:lnSpc>
                <a:spcPct val="100000"/>
              </a:lnSpc>
              <a:spcBef>
                <a:spcPct val="20000"/>
              </a:spcBef>
              <a:spcAft>
                <a:spcPct val="0"/>
              </a:spcAft>
              <a:buClrTx/>
              <a:buSzTx/>
              <a:buFont typeface="Wingdings" pitchFamily="2" charset="2"/>
              <a:buChar char="q"/>
              <a:tabLst/>
              <a:defRPr/>
            </a:pPr>
            <a:r>
              <a:rPr lang="en-US" sz="4000" dirty="0" smtClean="0">
                <a:latin typeface="+mn-lt"/>
              </a:rPr>
              <a:t>Ten treatments using surface tillage implements and/or herbicides and a weedy check</a:t>
            </a:r>
          </a:p>
          <a:p>
            <a:pPr marL="1082675" marR="0" lvl="0" indent="-625475" algn="l" defTabSz="5014913" rtl="0" eaLnBrk="1" fontAlgn="base" latinLnBrk="0" hangingPunct="1">
              <a:lnSpc>
                <a:spcPct val="100000"/>
              </a:lnSpc>
              <a:spcBef>
                <a:spcPct val="20000"/>
              </a:spcBef>
              <a:spcAft>
                <a:spcPct val="0"/>
              </a:spcAft>
              <a:buClrTx/>
              <a:buSzTx/>
              <a:buFont typeface="Courier New" pitchFamily="49" charset="0"/>
              <a:buChar char="o"/>
              <a:tabLst/>
              <a:defRPr/>
            </a:pPr>
            <a:r>
              <a:rPr lang="en-US" sz="3800" dirty="0" smtClean="0">
                <a:latin typeface="+mn-lt"/>
              </a:rPr>
              <a:t>Herbicides</a:t>
            </a:r>
          </a:p>
          <a:p>
            <a:pPr marL="1781175" lvl="0" indent="-520700">
              <a:spcBef>
                <a:spcPct val="20000"/>
              </a:spcBef>
              <a:buAutoNum type="romanUcPeriod"/>
              <a:defRPr/>
            </a:pPr>
            <a:r>
              <a:rPr lang="en-US" sz="3600" dirty="0" smtClean="0">
                <a:latin typeface="+mn-lt"/>
              </a:rPr>
              <a:t>Broadcast herbicides</a:t>
            </a:r>
          </a:p>
          <a:p>
            <a:pPr marL="1828800" lvl="0" indent="-577850">
              <a:spcBef>
                <a:spcPct val="20000"/>
              </a:spcBef>
              <a:defRPr/>
            </a:pPr>
            <a:r>
              <a:rPr lang="en-US" sz="3600" dirty="0" smtClean="0">
                <a:latin typeface="+mn-lt"/>
              </a:rPr>
              <a:t>II. Herbicide in a 30 cm band over the row at planting (Band)</a:t>
            </a:r>
          </a:p>
          <a:p>
            <a:pPr marL="2301875" lvl="0" indent="-473075">
              <a:spcBef>
                <a:spcPct val="20000"/>
              </a:spcBef>
              <a:buFont typeface="Arial" pitchFamily="34" charset="0"/>
              <a:buChar char="•"/>
              <a:tabLst>
                <a:tab pos="1260475" algn="l"/>
              </a:tabLst>
              <a:defRPr/>
            </a:pPr>
            <a:r>
              <a:rPr lang="en-US" sz="3600" dirty="0" smtClean="0">
                <a:latin typeface="+mn-lt"/>
              </a:rPr>
              <a:t>Herbicide use reduced 60% per hectare compared to broadcast</a:t>
            </a:r>
            <a:endParaRPr lang="en-US" sz="1200" dirty="0" smtClean="0">
              <a:latin typeface="+mn-lt"/>
            </a:endParaRPr>
          </a:p>
          <a:p>
            <a:pPr marL="1082675" marR="0" lvl="0" indent="-625475" algn="l" defTabSz="5014913" rtl="0" eaLnBrk="1" fontAlgn="base" latinLnBrk="0" hangingPunct="1">
              <a:lnSpc>
                <a:spcPct val="100000"/>
              </a:lnSpc>
              <a:spcBef>
                <a:spcPct val="20000"/>
              </a:spcBef>
              <a:spcAft>
                <a:spcPct val="0"/>
              </a:spcAft>
              <a:buClrTx/>
              <a:buSzTx/>
              <a:buFont typeface="Courier New" pitchFamily="49" charset="0"/>
              <a:buChar char="o"/>
              <a:tabLst/>
              <a:defRPr/>
            </a:pPr>
            <a:r>
              <a:rPr lang="en-US" sz="3800" dirty="0" smtClean="0">
                <a:latin typeface="+mn-lt"/>
              </a:rPr>
              <a:t>Mechanical Tools </a:t>
            </a:r>
          </a:p>
          <a:p>
            <a:pPr marL="1828800" lvl="1" indent="-577850">
              <a:lnSpc>
                <a:spcPct val="75000"/>
              </a:lnSpc>
              <a:spcBef>
                <a:spcPct val="20000"/>
              </a:spcBef>
              <a:buSzPct val="100000"/>
              <a:buFont typeface="Calibri" pitchFamily="34" charset="0"/>
              <a:buAutoNum type="romanUcPeriod"/>
            </a:pPr>
            <a:r>
              <a:rPr lang="en-US" sz="3600" dirty="0" smtClean="0">
                <a:latin typeface="+mn-lt"/>
              </a:rPr>
              <a:t>Vertical coulter implement (Fig. 1) and rotary harrow (Fig. 2) (VC/RH)</a:t>
            </a:r>
          </a:p>
          <a:p>
            <a:pPr marL="2301875" lvl="2" indent="-457200">
              <a:lnSpc>
                <a:spcPct val="75000"/>
              </a:lnSpc>
              <a:spcBef>
                <a:spcPct val="20000"/>
              </a:spcBef>
              <a:buFont typeface="Arial" charset="0"/>
              <a:buChar char="•"/>
            </a:pPr>
            <a:r>
              <a:rPr lang="en-US" sz="3600" dirty="0" smtClean="0">
                <a:latin typeface="+mn-lt"/>
              </a:rPr>
              <a:t>Used in combination to control weeds and aerate the soil prior to planting</a:t>
            </a:r>
          </a:p>
          <a:p>
            <a:pPr marL="2301875" lvl="2" indent="-457200">
              <a:lnSpc>
                <a:spcPct val="75000"/>
              </a:lnSpc>
              <a:spcBef>
                <a:spcPct val="20000"/>
              </a:spcBef>
              <a:buFont typeface="Arial" charset="0"/>
              <a:buChar char="•"/>
            </a:pPr>
            <a:r>
              <a:rPr lang="en-US" sz="3600" dirty="0" smtClean="0">
                <a:latin typeface="+mn-lt"/>
              </a:rPr>
              <a:t>Disrupts only the top 5 cm of soil</a:t>
            </a:r>
          </a:p>
          <a:p>
            <a:pPr marL="2301875" lvl="2" indent="-457200">
              <a:lnSpc>
                <a:spcPct val="75000"/>
              </a:lnSpc>
              <a:spcBef>
                <a:spcPct val="20000"/>
              </a:spcBef>
              <a:buFont typeface="Arial" charset="0"/>
              <a:buChar char="•"/>
            </a:pPr>
            <a:r>
              <a:rPr lang="en-US" sz="3600" dirty="0" smtClean="0">
                <a:latin typeface="+mn-lt"/>
              </a:rPr>
              <a:t>Could replace  burn down herbicides</a:t>
            </a:r>
          </a:p>
          <a:p>
            <a:pPr marL="2247900" lvl="2" indent="-476250">
              <a:lnSpc>
                <a:spcPct val="75000"/>
              </a:lnSpc>
              <a:spcBef>
                <a:spcPct val="20000"/>
              </a:spcBef>
              <a:buFont typeface="Wingdings" pitchFamily="2" charset="2"/>
              <a:buNone/>
            </a:pPr>
            <a:endParaRPr lang="en-US" sz="1200" dirty="0" smtClean="0">
              <a:latin typeface="+mn-lt"/>
            </a:endParaRPr>
          </a:p>
          <a:p>
            <a:pPr marL="1828800" lvl="1" indent="-577850">
              <a:lnSpc>
                <a:spcPct val="75000"/>
              </a:lnSpc>
              <a:spcBef>
                <a:spcPct val="20000"/>
              </a:spcBef>
              <a:buSzPct val="100000"/>
              <a:buFont typeface="Calibri" pitchFamily="34" charset="0"/>
              <a:buAutoNum type="romanUcPeriod"/>
            </a:pPr>
            <a:r>
              <a:rPr lang="en-US" sz="3600" dirty="0" smtClean="0">
                <a:latin typeface="+mn-lt"/>
              </a:rPr>
              <a:t>High residue rotary hoe (Fig. 3) (Hoe)</a:t>
            </a:r>
          </a:p>
          <a:p>
            <a:pPr marL="2301875" lvl="2" indent="-457200">
              <a:lnSpc>
                <a:spcPct val="75000"/>
              </a:lnSpc>
              <a:spcBef>
                <a:spcPct val="20000"/>
              </a:spcBef>
              <a:buFont typeface="Arial" charset="0"/>
              <a:buChar char="•"/>
            </a:pPr>
            <a:r>
              <a:rPr lang="en-US" sz="3600" dirty="0" smtClean="0">
                <a:latin typeface="+mn-lt"/>
              </a:rPr>
              <a:t>Performed 2-3 times shortly after planting</a:t>
            </a:r>
          </a:p>
          <a:p>
            <a:pPr marL="2301875" lvl="2" indent="-457200">
              <a:lnSpc>
                <a:spcPct val="75000"/>
              </a:lnSpc>
              <a:spcBef>
                <a:spcPct val="20000"/>
              </a:spcBef>
              <a:buFont typeface="Arial" charset="0"/>
              <a:buChar char="•"/>
            </a:pPr>
            <a:r>
              <a:rPr lang="en-US" sz="3600" dirty="0" smtClean="0">
                <a:latin typeface="+mn-lt"/>
              </a:rPr>
              <a:t>Disrupts weed seedlings in the white thread stage</a:t>
            </a:r>
          </a:p>
          <a:p>
            <a:pPr marL="2301875" lvl="2" indent="-457200">
              <a:lnSpc>
                <a:spcPct val="75000"/>
              </a:lnSpc>
              <a:spcBef>
                <a:spcPct val="20000"/>
              </a:spcBef>
              <a:buFont typeface="Arial" charset="0"/>
              <a:buChar char="•"/>
            </a:pPr>
            <a:r>
              <a:rPr lang="en-US" sz="3600" dirty="0" smtClean="0">
                <a:latin typeface="+mn-lt"/>
              </a:rPr>
              <a:t>Penetrates soil up to 2.5 cm</a:t>
            </a:r>
          </a:p>
          <a:p>
            <a:pPr marL="2301875" lvl="2" indent="-457200">
              <a:lnSpc>
                <a:spcPct val="75000"/>
              </a:lnSpc>
              <a:spcBef>
                <a:spcPct val="20000"/>
              </a:spcBef>
              <a:buFont typeface="Arial" charset="0"/>
              <a:buChar char="•"/>
            </a:pPr>
            <a:r>
              <a:rPr lang="en-US" sz="3600" dirty="0" smtClean="0">
                <a:latin typeface="+mn-lt"/>
              </a:rPr>
              <a:t>Could replace pre emergence herbicides</a:t>
            </a:r>
          </a:p>
          <a:p>
            <a:pPr marL="2247900" lvl="2" indent="-476250">
              <a:lnSpc>
                <a:spcPct val="75000"/>
              </a:lnSpc>
              <a:spcBef>
                <a:spcPct val="20000"/>
              </a:spcBef>
              <a:buFont typeface="Wingdings" pitchFamily="2" charset="2"/>
              <a:buNone/>
            </a:pPr>
            <a:endParaRPr lang="en-US" sz="1200" dirty="0" smtClean="0">
              <a:latin typeface="+mn-lt"/>
            </a:endParaRPr>
          </a:p>
          <a:p>
            <a:pPr marL="1828800" lvl="1" indent="-577850">
              <a:lnSpc>
                <a:spcPct val="75000"/>
              </a:lnSpc>
              <a:spcBef>
                <a:spcPct val="20000"/>
              </a:spcBef>
              <a:buSzPct val="100000"/>
              <a:buFont typeface="Calibri" pitchFamily="34" charset="0"/>
              <a:buAutoNum type="romanUcPeriod"/>
            </a:pPr>
            <a:r>
              <a:rPr lang="en-US" sz="3600" dirty="0" smtClean="0">
                <a:latin typeface="+mn-lt"/>
              </a:rPr>
              <a:t>High residue row cultivator (Fig. 4) (Cult)</a:t>
            </a:r>
          </a:p>
          <a:p>
            <a:pPr marL="2301875" lvl="2" indent="-457200">
              <a:lnSpc>
                <a:spcPct val="75000"/>
              </a:lnSpc>
              <a:spcBef>
                <a:spcPct val="20000"/>
              </a:spcBef>
              <a:buFont typeface="Arial" charset="0"/>
              <a:buChar char="•"/>
            </a:pPr>
            <a:r>
              <a:rPr lang="en-US" sz="3600" dirty="0" smtClean="0">
                <a:latin typeface="+mn-lt"/>
              </a:rPr>
              <a:t>Performed 3-4 weeks after crop emergence</a:t>
            </a:r>
          </a:p>
          <a:p>
            <a:pPr marL="2301875" lvl="2" indent="-457200">
              <a:lnSpc>
                <a:spcPct val="75000"/>
              </a:lnSpc>
              <a:spcBef>
                <a:spcPct val="20000"/>
              </a:spcBef>
              <a:buFont typeface="Arial" charset="0"/>
              <a:buChar char="•"/>
            </a:pPr>
            <a:r>
              <a:rPr lang="en-US" sz="3600" dirty="0" smtClean="0">
                <a:latin typeface="+mn-lt"/>
              </a:rPr>
              <a:t>Controls weeds between crop rows</a:t>
            </a:r>
          </a:p>
          <a:p>
            <a:pPr marL="2301875" lvl="2" indent="-457200">
              <a:lnSpc>
                <a:spcPct val="75000"/>
              </a:lnSpc>
              <a:spcBef>
                <a:spcPct val="20000"/>
              </a:spcBef>
              <a:buFont typeface="Arial" charset="0"/>
              <a:buChar char="•"/>
            </a:pPr>
            <a:r>
              <a:rPr lang="en-US" sz="3600" dirty="0" smtClean="0">
                <a:latin typeface="+mn-lt"/>
              </a:rPr>
              <a:t>Penetrates 5 cm deep; designed to uproot, slice, or bury weeds</a:t>
            </a:r>
          </a:p>
          <a:p>
            <a:pPr marL="2301875" lvl="2" indent="-457200">
              <a:lnSpc>
                <a:spcPct val="75000"/>
              </a:lnSpc>
              <a:spcBef>
                <a:spcPct val="20000"/>
              </a:spcBef>
              <a:buFont typeface="Arial" charset="0"/>
              <a:buChar char="•"/>
            </a:pPr>
            <a:r>
              <a:rPr lang="en-US" sz="3600" dirty="0" smtClean="0">
                <a:latin typeface="+mn-lt"/>
              </a:rPr>
              <a:t>Could replace post herbicides</a:t>
            </a:r>
            <a:endParaRPr lang="en-US" sz="1200" dirty="0" smtClean="0">
              <a:latin typeface="+mn-lt"/>
            </a:endParaRPr>
          </a:p>
          <a:p>
            <a:pPr marL="866775" indent="-819150">
              <a:spcBef>
                <a:spcPct val="20000"/>
              </a:spcBef>
              <a:buFont typeface="Wingdings" pitchFamily="2" charset="2"/>
              <a:buChar char="q"/>
              <a:defRPr/>
            </a:pPr>
            <a:r>
              <a:rPr lang="en-US" sz="4000" dirty="0" smtClean="0">
                <a:latin typeface="+mn-lt"/>
              </a:rPr>
              <a:t>Parameters evaluated:</a:t>
            </a:r>
          </a:p>
          <a:p>
            <a:pPr marL="2301875" lvl="1" indent="-409575">
              <a:spcBef>
                <a:spcPct val="20000"/>
              </a:spcBef>
              <a:buFont typeface="Arial" pitchFamily="34" charset="0"/>
              <a:buChar char="•"/>
              <a:defRPr/>
            </a:pPr>
            <a:r>
              <a:rPr lang="en-US" sz="3600" dirty="0" smtClean="0">
                <a:latin typeface="+mn-lt"/>
              </a:rPr>
              <a:t>Weed density</a:t>
            </a:r>
          </a:p>
          <a:p>
            <a:pPr marL="2301875" lvl="1" indent="-409575">
              <a:spcBef>
                <a:spcPct val="20000"/>
              </a:spcBef>
              <a:buFont typeface="Arial" pitchFamily="34" charset="0"/>
              <a:buChar char="•"/>
              <a:defRPr/>
            </a:pPr>
            <a:r>
              <a:rPr lang="en-US" sz="3600" dirty="0" smtClean="0">
                <a:latin typeface="+mn-lt"/>
              </a:rPr>
              <a:t>Weed biomass</a:t>
            </a:r>
            <a:endParaRPr lang="en-US" sz="4000" dirty="0" smtClean="0">
              <a:latin typeface="+mn-lt"/>
            </a:endParaRPr>
          </a:p>
          <a:p>
            <a:pPr marL="914400" marR="0" lvl="0" indent="-914400" algn="l" defTabSz="5014913" rtl="0" eaLnBrk="1" fontAlgn="base" latinLnBrk="0" hangingPunct="1">
              <a:lnSpc>
                <a:spcPct val="100000"/>
              </a:lnSpc>
              <a:spcBef>
                <a:spcPct val="20000"/>
              </a:spcBef>
              <a:spcAft>
                <a:spcPct val="0"/>
              </a:spcAft>
              <a:buClrTx/>
              <a:buSzTx/>
              <a:tabLst/>
              <a:defRPr/>
            </a:pPr>
            <a:endParaRPr lang="en-US" sz="4000" dirty="0" smtClean="0">
              <a:latin typeface="+mn-lt"/>
            </a:endParaRPr>
          </a:p>
          <a:p>
            <a:pPr marL="1879600" marR="0" lvl="0" indent="-1879600" algn="l" defTabSz="5014913" rtl="0" eaLnBrk="1" fontAlgn="base" latinLnBrk="0" hangingPunct="1">
              <a:lnSpc>
                <a:spcPct val="100000"/>
              </a:lnSpc>
              <a:spcBef>
                <a:spcPct val="20000"/>
              </a:spcBef>
              <a:spcAft>
                <a:spcPct val="0"/>
              </a:spcAft>
              <a:buClrTx/>
              <a:buSzTx/>
              <a:tabLst/>
              <a:defRPr/>
            </a:pPr>
            <a:endParaRPr lang="en-US" sz="7200" dirty="0" smtClean="0">
              <a:latin typeface="+mn-lt"/>
            </a:endParaRPr>
          </a:p>
          <a:p>
            <a:pPr marL="1879600" marR="0" lvl="0" indent="-1879600" algn="l" defTabSz="5014913" rtl="0" eaLnBrk="1" fontAlgn="base" latinLnBrk="0" hangingPunct="1">
              <a:lnSpc>
                <a:spcPct val="100000"/>
              </a:lnSpc>
              <a:spcBef>
                <a:spcPct val="20000"/>
              </a:spcBef>
              <a:spcAft>
                <a:spcPct val="0"/>
              </a:spcAft>
              <a:buClrTx/>
              <a:buSzTx/>
              <a:tabLst/>
              <a:defRPr/>
            </a:pPr>
            <a:endParaRPr lang="en-US" sz="7200" dirty="0" smtClean="0">
              <a:latin typeface="+mn-lt"/>
            </a:endParaRPr>
          </a:p>
          <a:p>
            <a:pPr marL="4386263" lvl="1" indent="-1879600">
              <a:spcBef>
                <a:spcPct val="20000"/>
              </a:spcBef>
            </a:pPr>
            <a:endParaRPr kumimoji="0" lang="en-US" sz="7200" b="0" i="0" u="none" strike="noStrike" kern="1200" cap="none" spc="0" normalizeH="0" baseline="0" noProof="0" dirty="0">
              <a:ln>
                <a:noFill/>
              </a:ln>
              <a:solidFill>
                <a:schemeClr val="tx1"/>
              </a:solidFill>
              <a:effectLst/>
              <a:uLnTx/>
              <a:uFillTx/>
              <a:latin typeface="+mn-lt"/>
              <a:ea typeface="+mn-ea"/>
              <a:cs typeface="+mn-cs"/>
            </a:endParaRPr>
          </a:p>
        </p:txBody>
      </p:sp>
      <p:sp>
        <p:nvSpPr>
          <p:cNvPr id="49" name="Content Placeholder 21"/>
          <p:cNvSpPr txBox="1">
            <a:spLocks/>
          </p:cNvSpPr>
          <p:nvPr/>
        </p:nvSpPr>
        <p:spPr bwMode="auto">
          <a:xfrm>
            <a:off x="41605200" y="4648200"/>
            <a:ext cx="9221893" cy="31470600"/>
          </a:xfrm>
          <a:prstGeom prst="rect">
            <a:avLst/>
          </a:prstGeom>
          <a:solidFill>
            <a:schemeClr val="tx2">
              <a:lumMod val="60000"/>
              <a:lumOff val="40000"/>
            </a:schemeClr>
          </a:solidFill>
          <a:ln w="38100">
            <a:solidFill>
              <a:schemeClr val="bg1"/>
            </a:solidFill>
            <a:headEnd/>
            <a:tailEnd/>
          </a:ln>
        </p:spPr>
        <p:style>
          <a:lnRef idx="2">
            <a:schemeClr val="dk1"/>
          </a:lnRef>
          <a:fillRef idx="1">
            <a:schemeClr val="lt1"/>
          </a:fillRef>
          <a:effectRef idx="0">
            <a:schemeClr val="dk1"/>
          </a:effectRef>
          <a:fontRef idx="minor">
            <a:schemeClr val="dk1"/>
          </a:fontRef>
        </p:style>
        <p:txBody>
          <a:bodyPr vert="horz" wrap="square" lIns="501612" tIns="250806" rIns="501612" bIns="250806" numCol="1" anchor="t" anchorCtr="0" compatLnSpc="1">
            <a:prstTxWarp prst="textNoShape">
              <a:avLst/>
            </a:prstTxWarp>
          </a:bodyPr>
          <a:lstStyle/>
          <a:p>
            <a:pPr marL="1879600" marR="0" lvl="0" indent="-1879600" algn="l" defTabSz="5014913" rtl="0" eaLnBrk="1" fontAlgn="base" latinLnBrk="0" hangingPunct="1">
              <a:lnSpc>
                <a:spcPct val="100000"/>
              </a:lnSpc>
              <a:spcBef>
                <a:spcPct val="20000"/>
              </a:spcBef>
              <a:spcAft>
                <a:spcPct val="0"/>
              </a:spcAft>
              <a:buClrTx/>
              <a:buSzTx/>
              <a:tabLst/>
              <a:defRPr/>
            </a:pPr>
            <a:r>
              <a:rPr kumimoji="0" lang="en-US" sz="6600" b="1" i="0" u="none" strike="noStrike" kern="1200" cap="none" spc="0" normalizeH="0" baseline="0" noProof="0" dirty="0" smtClean="0">
                <a:ln>
                  <a:noFill/>
                </a:ln>
                <a:solidFill>
                  <a:schemeClr val="bg1"/>
                </a:solidFill>
                <a:effectLst/>
                <a:uLnTx/>
                <a:uFillTx/>
                <a:ea typeface="+mn-ea"/>
                <a:cs typeface="+mn-cs"/>
              </a:rPr>
              <a:t>Conclusions</a:t>
            </a:r>
            <a:endParaRPr lang="en-US" sz="3600" b="1" dirty="0" smtClean="0">
              <a:solidFill>
                <a:schemeClr val="bg1"/>
              </a:solidFill>
            </a:endParaRPr>
          </a:p>
          <a:p>
            <a:pPr marL="866775" indent="-866775">
              <a:spcBef>
                <a:spcPct val="20000"/>
              </a:spcBef>
              <a:buFont typeface="Wingdings" pitchFamily="2" charset="2"/>
              <a:buChar char="q"/>
              <a:defRPr/>
            </a:pPr>
            <a:r>
              <a:rPr lang="en-US" sz="4000" b="1" dirty="0" smtClean="0">
                <a:solidFill>
                  <a:schemeClr val="bg1"/>
                </a:solidFill>
                <a:cs typeface="Arial" pitchFamily="34" charset="0"/>
              </a:rPr>
              <a:t>Substituting mechanical tools for herbicides in high residue systems may be as effective as herbicides while reducing the potential for evolution of herbicide resistant weeds.</a:t>
            </a:r>
          </a:p>
          <a:p>
            <a:pPr marL="866775" indent="-866775">
              <a:spcBef>
                <a:spcPct val="20000"/>
              </a:spcBef>
              <a:defRPr/>
            </a:pPr>
            <a:endParaRPr lang="en-US" sz="4000" b="1" dirty="0" smtClean="0">
              <a:solidFill>
                <a:schemeClr val="bg1"/>
              </a:solidFill>
              <a:cs typeface="Arial" pitchFamily="34" charset="0"/>
            </a:endParaRPr>
          </a:p>
          <a:p>
            <a:pPr marL="866775" indent="-866775">
              <a:spcBef>
                <a:spcPct val="20000"/>
              </a:spcBef>
              <a:buFont typeface="Wingdings" pitchFamily="2" charset="2"/>
              <a:buChar char="q"/>
              <a:defRPr/>
            </a:pPr>
            <a:r>
              <a:rPr lang="en-US" sz="4000" b="1" dirty="0" smtClean="0">
                <a:solidFill>
                  <a:schemeClr val="bg1"/>
                </a:solidFill>
                <a:cs typeface="Arial" pitchFamily="34" charset="0"/>
              </a:rPr>
              <a:t>Mechanical tools can be effective in corn and soybean.</a:t>
            </a:r>
          </a:p>
          <a:p>
            <a:pPr marL="866775" indent="-866775">
              <a:spcBef>
                <a:spcPct val="20000"/>
              </a:spcBef>
              <a:defRPr/>
            </a:pPr>
            <a:endParaRPr lang="en-US" sz="4000" b="1" dirty="0" smtClean="0">
              <a:solidFill>
                <a:schemeClr val="bg1"/>
              </a:solidFill>
              <a:cs typeface="Arial" pitchFamily="34" charset="0"/>
            </a:endParaRPr>
          </a:p>
          <a:p>
            <a:pPr marL="866775" indent="-866775">
              <a:spcBef>
                <a:spcPct val="20000"/>
              </a:spcBef>
              <a:buFont typeface="Wingdings" pitchFamily="2" charset="2"/>
              <a:buChar char="q"/>
              <a:defRPr/>
            </a:pPr>
            <a:r>
              <a:rPr lang="en-US" sz="4000" b="1" dirty="0" smtClean="0">
                <a:solidFill>
                  <a:schemeClr val="bg1"/>
                </a:solidFill>
                <a:cs typeface="Arial" pitchFamily="34" charset="0"/>
              </a:rPr>
              <a:t>The vertical coulter/rotary harrow controlled early season weeds under 5 cm, but was less effective on larger weeds.</a:t>
            </a:r>
          </a:p>
          <a:p>
            <a:pPr marL="866775" indent="-866775">
              <a:spcBef>
                <a:spcPct val="20000"/>
              </a:spcBef>
              <a:defRPr/>
            </a:pPr>
            <a:endParaRPr lang="en-US" sz="4000" b="1" dirty="0" smtClean="0">
              <a:solidFill>
                <a:schemeClr val="bg1"/>
              </a:solidFill>
              <a:cs typeface="Arial" pitchFamily="34" charset="0"/>
            </a:endParaRPr>
          </a:p>
          <a:p>
            <a:pPr marL="866775" indent="-866775">
              <a:spcBef>
                <a:spcPct val="20000"/>
              </a:spcBef>
              <a:buFont typeface="Wingdings" pitchFamily="2" charset="2"/>
              <a:buChar char="q"/>
              <a:defRPr/>
            </a:pPr>
            <a:r>
              <a:rPr lang="en-US" sz="4000" b="1" dirty="0" smtClean="0">
                <a:solidFill>
                  <a:schemeClr val="bg1"/>
                </a:solidFill>
                <a:cs typeface="Arial" pitchFamily="34" charset="0"/>
              </a:rPr>
              <a:t>The rotary hoe was most inconsistent at reducing weed density and weed biomass. </a:t>
            </a:r>
          </a:p>
          <a:p>
            <a:pPr marL="866775" indent="-866775">
              <a:spcBef>
                <a:spcPct val="20000"/>
              </a:spcBef>
              <a:defRPr/>
            </a:pPr>
            <a:endParaRPr lang="en-US" sz="4000" b="1" dirty="0" smtClean="0">
              <a:solidFill>
                <a:schemeClr val="bg1"/>
              </a:solidFill>
              <a:cs typeface="Arial" pitchFamily="34" charset="0"/>
            </a:endParaRPr>
          </a:p>
          <a:p>
            <a:pPr marL="866775" indent="-866775">
              <a:spcBef>
                <a:spcPct val="20000"/>
              </a:spcBef>
              <a:buFont typeface="Wingdings" pitchFamily="2" charset="2"/>
              <a:buChar char="q"/>
              <a:defRPr/>
            </a:pPr>
            <a:r>
              <a:rPr lang="en-US" sz="4000" b="1" dirty="0" smtClean="0">
                <a:solidFill>
                  <a:schemeClr val="bg1"/>
                </a:solidFill>
                <a:cs typeface="Arial" pitchFamily="34" charset="0"/>
              </a:rPr>
              <a:t>The cultivator was most effective at reducing weed biomass.</a:t>
            </a:r>
          </a:p>
          <a:p>
            <a:pPr marL="866775" indent="-866775">
              <a:spcBef>
                <a:spcPct val="20000"/>
              </a:spcBef>
              <a:defRPr/>
            </a:pPr>
            <a:endParaRPr lang="en-US" sz="4000" b="1" dirty="0" smtClean="0">
              <a:solidFill>
                <a:schemeClr val="bg1"/>
              </a:solidFill>
              <a:cs typeface="Arial" pitchFamily="34" charset="0"/>
            </a:endParaRPr>
          </a:p>
          <a:p>
            <a:pPr marL="866775" indent="-866775">
              <a:spcBef>
                <a:spcPct val="20000"/>
              </a:spcBef>
              <a:buFont typeface="Wingdings" pitchFamily="2" charset="2"/>
              <a:buChar char="q"/>
              <a:defRPr/>
            </a:pPr>
            <a:r>
              <a:rPr lang="en-US" sz="4000" b="1" dirty="0" smtClean="0">
                <a:solidFill>
                  <a:schemeClr val="bg1"/>
                </a:solidFill>
                <a:cs typeface="Arial" pitchFamily="34" charset="0"/>
              </a:rPr>
              <a:t>Herbicides in a 30 cm band over the row plus the cultivator reduced weed biomass compared to no-band, and controlled weeds similar to a post emergence broadcast herbicide.</a:t>
            </a:r>
          </a:p>
          <a:p>
            <a:pPr marL="866775" indent="-866775">
              <a:spcBef>
                <a:spcPct val="20000"/>
              </a:spcBef>
              <a:buFont typeface="Wingdings" pitchFamily="2" charset="2"/>
              <a:buChar char="q"/>
              <a:defRPr/>
            </a:pPr>
            <a:endParaRPr lang="en-US" sz="4000" b="1" dirty="0" smtClean="0">
              <a:solidFill>
                <a:schemeClr val="bg1"/>
              </a:solidFill>
              <a:cs typeface="Arial" pitchFamily="34" charset="0"/>
            </a:endParaRPr>
          </a:p>
          <a:p>
            <a:pPr marL="866775" indent="-866775">
              <a:spcBef>
                <a:spcPct val="20000"/>
              </a:spcBef>
              <a:buFont typeface="Wingdings" pitchFamily="2" charset="2"/>
              <a:buChar char="q"/>
              <a:defRPr/>
            </a:pPr>
            <a:r>
              <a:rPr lang="en-US" sz="4000" b="1" dirty="0" smtClean="0">
                <a:solidFill>
                  <a:schemeClr val="bg1"/>
                </a:solidFill>
                <a:cs typeface="Arial" pitchFamily="34" charset="0"/>
              </a:rPr>
              <a:t>The cultivator was effective at removing weed escapes from pre emergence broadcast herbicides, reducing the potential for herbicide resistant weeds.</a:t>
            </a:r>
          </a:p>
          <a:p>
            <a:pPr marL="866775" indent="-866775">
              <a:spcBef>
                <a:spcPct val="20000"/>
              </a:spcBef>
              <a:defRPr/>
            </a:pPr>
            <a:endParaRPr lang="en-US" sz="4000" b="1" dirty="0" smtClean="0">
              <a:solidFill>
                <a:schemeClr val="bg1"/>
              </a:solidFill>
              <a:cs typeface="Arial" pitchFamily="34" charset="0"/>
            </a:endParaRPr>
          </a:p>
          <a:p>
            <a:pPr marL="866775" marR="0" lvl="0" indent="-866775" algn="l" defTabSz="5014913" rtl="0" eaLnBrk="1" fontAlgn="base" latinLnBrk="0" hangingPunct="1">
              <a:lnSpc>
                <a:spcPct val="100000"/>
              </a:lnSpc>
              <a:spcBef>
                <a:spcPct val="20000"/>
              </a:spcBef>
              <a:spcAft>
                <a:spcPct val="0"/>
              </a:spcAft>
              <a:buClrTx/>
              <a:buSzTx/>
              <a:tabLst/>
              <a:defRPr/>
            </a:pPr>
            <a:endParaRPr lang="en-US" sz="800" b="1" dirty="0" smtClean="0">
              <a:solidFill>
                <a:schemeClr val="bg1"/>
              </a:solidFill>
              <a:cs typeface="Arial" pitchFamily="34" charset="0"/>
            </a:endParaRPr>
          </a:p>
          <a:p>
            <a:pPr marL="866775" lvl="0" indent="-866775">
              <a:spcBef>
                <a:spcPct val="20000"/>
              </a:spcBef>
              <a:buFont typeface="Wingdings" pitchFamily="2" charset="2"/>
              <a:buChar char="q"/>
              <a:defRPr/>
            </a:pPr>
            <a:r>
              <a:rPr lang="en-US" sz="4000" b="1" dirty="0" smtClean="0">
                <a:solidFill>
                  <a:schemeClr val="bg1"/>
                </a:solidFill>
              </a:rPr>
              <a:t>Combinations of herbicides and mechanical tools have the potential to control weeds and reduce the potential for evolution of herbicide resistant weeds, preserving herbicides for future use.</a:t>
            </a:r>
            <a:endParaRPr lang="en-US" sz="4000" b="1" dirty="0" smtClean="0">
              <a:solidFill>
                <a:schemeClr val="bg1"/>
              </a:solidFill>
              <a:cs typeface="Arial" pitchFamily="34" charset="0"/>
            </a:endParaRPr>
          </a:p>
          <a:p>
            <a:pPr marL="1371600" marR="0" lvl="0" indent="-1371600" algn="l" defTabSz="5014913" rtl="0" eaLnBrk="1" fontAlgn="base" latinLnBrk="0" hangingPunct="1">
              <a:lnSpc>
                <a:spcPct val="100000"/>
              </a:lnSpc>
              <a:spcBef>
                <a:spcPct val="20000"/>
              </a:spcBef>
              <a:spcAft>
                <a:spcPct val="0"/>
              </a:spcAft>
              <a:buClrTx/>
              <a:buSzTx/>
              <a:buFont typeface="Wingdings" pitchFamily="2" charset="2"/>
              <a:buChar char="q"/>
              <a:tabLst/>
              <a:defRPr/>
            </a:pPr>
            <a:endParaRPr lang="en-US" sz="4000" b="1" dirty="0" smtClean="0">
              <a:solidFill>
                <a:schemeClr val="bg1"/>
              </a:solidFill>
            </a:endParaRPr>
          </a:p>
          <a:p>
            <a:pPr marL="1879600" marR="0" lvl="0" indent="-1879600" algn="l" defTabSz="5014913" rtl="0" eaLnBrk="1" fontAlgn="base" latinLnBrk="0" hangingPunct="1">
              <a:lnSpc>
                <a:spcPct val="100000"/>
              </a:lnSpc>
              <a:spcBef>
                <a:spcPct val="20000"/>
              </a:spcBef>
              <a:spcAft>
                <a:spcPct val="0"/>
              </a:spcAft>
              <a:buClrTx/>
              <a:buSzTx/>
              <a:tabLst/>
              <a:defRPr/>
            </a:pPr>
            <a:endParaRPr kumimoji="0" lang="en-US" sz="4000" b="1" i="0" u="none" strike="noStrike" kern="1200" cap="none" spc="0" normalizeH="0" baseline="0" noProof="0" dirty="0" smtClean="0">
              <a:ln>
                <a:noFill/>
              </a:ln>
              <a:solidFill>
                <a:schemeClr val="tx1"/>
              </a:solidFill>
              <a:effectLst/>
              <a:uLnTx/>
              <a:uFillTx/>
              <a:latin typeface="+mn-lt"/>
              <a:ea typeface="+mn-ea"/>
              <a:cs typeface="+mn-cs"/>
            </a:endParaRPr>
          </a:p>
          <a:p>
            <a:pPr marL="1879600" marR="0" lvl="0" indent="-1879600" algn="l" defTabSz="5014913" rtl="0" eaLnBrk="1" fontAlgn="base" latinLnBrk="0" hangingPunct="1">
              <a:lnSpc>
                <a:spcPct val="100000"/>
              </a:lnSpc>
              <a:spcBef>
                <a:spcPct val="20000"/>
              </a:spcBef>
              <a:spcAft>
                <a:spcPct val="0"/>
              </a:spcAft>
              <a:buClrTx/>
              <a:buSzTx/>
              <a:tabLst/>
              <a:defRPr/>
            </a:pPr>
            <a:endParaRPr kumimoji="0" lang="en-US" sz="72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9" name="Group 38"/>
          <p:cNvGrpSpPr/>
          <p:nvPr/>
        </p:nvGrpSpPr>
        <p:grpSpPr>
          <a:xfrm>
            <a:off x="14401800" y="15925800"/>
            <a:ext cx="7416800" cy="4597063"/>
            <a:chOff x="13868400" y="15925800"/>
            <a:chExt cx="7416800" cy="4597063"/>
          </a:xfrm>
        </p:grpSpPr>
        <p:pic>
          <p:nvPicPr>
            <p:cNvPr id="32" name="Picture 31" descr="DSC02010.JPG"/>
            <p:cNvPicPr>
              <a:picLocks noChangeAspect="1"/>
            </p:cNvPicPr>
            <p:nvPr/>
          </p:nvPicPr>
          <p:blipFill>
            <a:blip r:embed="rId9" cstate="print">
              <a:lum bright="15000"/>
            </a:blip>
            <a:stretch>
              <a:fillRect/>
            </a:stretch>
          </p:blipFill>
          <p:spPr>
            <a:xfrm>
              <a:off x="13868400" y="15925800"/>
              <a:ext cx="7112000" cy="4572000"/>
            </a:xfrm>
            <a:prstGeom prst="rect">
              <a:avLst/>
            </a:prstGeom>
            <a:ln w="38100" cap="sq">
              <a:solidFill>
                <a:schemeClr val="tx1"/>
              </a:solidFill>
              <a:prstDash val="solid"/>
              <a:miter lim="800000"/>
            </a:ln>
            <a:effectLst/>
          </p:spPr>
        </p:pic>
        <p:sp>
          <p:nvSpPr>
            <p:cNvPr id="27" name="TextBox 26"/>
            <p:cNvSpPr txBox="1"/>
            <p:nvPr/>
          </p:nvSpPr>
          <p:spPr>
            <a:xfrm>
              <a:off x="18440400" y="19507200"/>
              <a:ext cx="2844800" cy="1015663"/>
            </a:xfrm>
            <a:prstGeom prst="rect">
              <a:avLst/>
            </a:prstGeom>
            <a:noFill/>
          </p:spPr>
          <p:txBody>
            <a:bodyPr wrap="square" rtlCol="0">
              <a:spAutoFit/>
            </a:bodyPr>
            <a:lstStyle/>
            <a:p>
              <a:pPr algn="ctr"/>
              <a:r>
                <a:rPr lang="en-US" sz="6000" b="1" dirty="0" smtClean="0">
                  <a:ln w="38100">
                    <a:solidFill>
                      <a:schemeClr val="bg1"/>
                    </a:solidFill>
                  </a:ln>
                </a:rPr>
                <a:t>Fig. 1</a:t>
              </a:r>
              <a:endParaRPr lang="en-US" sz="6000" b="1" dirty="0">
                <a:ln w="38100">
                  <a:solidFill>
                    <a:schemeClr val="bg1"/>
                  </a:solidFill>
                </a:ln>
              </a:endParaRPr>
            </a:p>
          </p:txBody>
        </p:sp>
      </p:grpSp>
      <p:grpSp>
        <p:nvGrpSpPr>
          <p:cNvPr id="40" name="Group 39"/>
          <p:cNvGrpSpPr/>
          <p:nvPr/>
        </p:nvGrpSpPr>
        <p:grpSpPr>
          <a:xfrm>
            <a:off x="14401800" y="21107400"/>
            <a:ext cx="7324292" cy="4597063"/>
            <a:chOff x="13868400" y="21183600"/>
            <a:chExt cx="7324292" cy="4597063"/>
          </a:xfrm>
        </p:grpSpPr>
        <p:pic>
          <p:nvPicPr>
            <p:cNvPr id="31" name="Picture 30" descr="DSC02021.JPG"/>
            <p:cNvPicPr>
              <a:picLocks noChangeAspect="1"/>
            </p:cNvPicPr>
            <p:nvPr/>
          </p:nvPicPr>
          <p:blipFill>
            <a:blip r:embed="rId10" cstate="print">
              <a:lum bright="15000"/>
            </a:blip>
            <a:stretch>
              <a:fillRect/>
            </a:stretch>
          </p:blipFill>
          <p:spPr>
            <a:xfrm>
              <a:off x="13868400" y="21183600"/>
              <a:ext cx="7112000" cy="457200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28" name="Rectangle 27"/>
            <p:cNvSpPr/>
            <p:nvPr/>
          </p:nvSpPr>
          <p:spPr>
            <a:xfrm>
              <a:off x="18592800" y="24765000"/>
              <a:ext cx="2599892" cy="1015663"/>
            </a:xfrm>
            <a:prstGeom prst="rect">
              <a:avLst/>
            </a:prstGeom>
          </p:spPr>
          <p:txBody>
            <a:bodyPr wrap="square">
              <a:spAutoFit/>
            </a:bodyPr>
            <a:lstStyle/>
            <a:p>
              <a:pPr algn="ctr"/>
              <a:r>
                <a:rPr lang="en-US" sz="6000" b="1" dirty="0" smtClean="0">
                  <a:ln w="38100">
                    <a:solidFill>
                      <a:schemeClr val="bg1"/>
                    </a:solidFill>
                  </a:ln>
                </a:rPr>
                <a:t>Fig. 2</a:t>
              </a:r>
              <a:endParaRPr lang="en-US" sz="6000" b="1" dirty="0">
                <a:ln w="38100">
                  <a:solidFill>
                    <a:schemeClr val="bg1"/>
                  </a:solidFill>
                </a:ln>
              </a:endParaRPr>
            </a:p>
          </p:txBody>
        </p:sp>
      </p:grpSp>
      <p:pic>
        <p:nvPicPr>
          <p:cNvPr id="30" name="Picture 29" descr="rotary hoe.JPG"/>
          <p:cNvPicPr>
            <a:picLocks noChangeAspect="1"/>
          </p:cNvPicPr>
          <p:nvPr/>
        </p:nvPicPr>
        <p:blipFill>
          <a:blip r:embed="rId11" cstate="print"/>
          <a:stretch>
            <a:fillRect/>
          </a:stretch>
        </p:blipFill>
        <p:spPr>
          <a:xfrm>
            <a:off x="14401800" y="26289000"/>
            <a:ext cx="7112000" cy="457200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33" name="Picture 32" descr="DSC02044.JPG"/>
          <p:cNvPicPr>
            <a:picLocks noChangeAspect="1"/>
          </p:cNvPicPr>
          <p:nvPr/>
        </p:nvPicPr>
        <p:blipFill>
          <a:blip r:embed="rId12" cstate="print"/>
          <a:stretch>
            <a:fillRect/>
          </a:stretch>
        </p:blipFill>
        <p:spPr>
          <a:xfrm>
            <a:off x="14401800" y="31546800"/>
            <a:ext cx="7112000" cy="457200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56" name="Content Placeholder 2"/>
          <p:cNvSpPr txBox="1">
            <a:spLocks/>
          </p:cNvSpPr>
          <p:nvPr/>
        </p:nvSpPr>
        <p:spPr>
          <a:xfrm>
            <a:off x="304800" y="12192000"/>
            <a:ext cx="21716999" cy="335280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501612" tIns="250806" rIns="501612" bIns="250806">
            <a:noAutofit/>
          </a:bodyPr>
          <a:lstStyle/>
          <a:p>
            <a:pPr marL="873125" indent="-873125">
              <a:lnSpc>
                <a:spcPct val="90000"/>
              </a:lnSpc>
              <a:spcBef>
                <a:spcPct val="20000"/>
              </a:spcBef>
              <a:defRPr/>
            </a:pPr>
            <a:r>
              <a:rPr lang="en-US" sz="6600" b="1" dirty="0" smtClean="0">
                <a:solidFill>
                  <a:schemeClr val="bg1"/>
                </a:solidFill>
                <a:cs typeface="Arial" charset="0"/>
              </a:rPr>
              <a:t>Objective</a:t>
            </a:r>
          </a:p>
          <a:p>
            <a:pPr marL="873125" indent="-873125">
              <a:lnSpc>
                <a:spcPct val="90000"/>
              </a:lnSpc>
              <a:spcBef>
                <a:spcPct val="20000"/>
              </a:spcBef>
              <a:defRPr/>
            </a:pPr>
            <a:r>
              <a:rPr lang="en-US" sz="4400" b="1" dirty="0" smtClean="0">
                <a:solidFill>
                  <a:schemeClr val="bg1"/>
                </a:solidFill>
                <a:cs typeface="Arial" charset="0"/>
              </a:rPr>
              <a:t>	</a:t>
            </a:r>
            <a:r>
              <a:rPr lang="en-US" sz="4600" b="1" dirty="0" smtClean="0">
                <a:solidFill>
                  <a:schemeClr val="bg1"/>
                </a:solidFill>
                <a:cs typeface="Arial" charset="0"/>
              </a:rPr>
              <a:t>T</a:t>
            </a:r>
            <a:r>
              <a:rPr lang="en-US" sz="4600" dirty="0" smtClean="0">
                <a:solidFill>
                  <a:schemeClr val="bg1"/>
                </a:solidFill>
                <a:cs typeface="Arial" charset="0"/>
              </a:rPr>
              <a:t>o evaluate surface tillage implements for their inclusion into an integrated weed management system for </a:t>
            </a:r>
            <a:r>
              <a:rPr lang="en-US" sz="4600" dirty="0" smtClean="0">
                <a:solidFill>
                  <a:schemeClr val="bg1"/>
                </a:solidFill>
              </a:rPr>
              <a:t>preventing, delaying, and controlling herbicide resistant weeds </a:t>
            </a:r>
            <a:r>
              <a:rPr lang="en-US" sz="4600" dirty="0" smtClean="0">
                <a:solidFill>
                  <a:schemeClr val="bg1"/>
                </a:solidFill>
                <a:cs typeface="Arial" charset="0"/>
              </a:rPr>
              <a:t>in high residue corn and soybean systems. </a:t>
            </a:r>
            <a:endParaRPr lang="en-US" sz="4600" dirty="0">
              <a:solidFill>
                <a:schemeClr val="bg1"/>
              </a:solidFill>
            </a:endParaRPr>
          </a:p>
          <a:p>
            <a:pPr marL="1879600" indent="-1879600">
              <a:lnSpc>
                <a:spcPct val="90000"/>
              </a:lnSpc>
              <a:spcBef>
                <a:spcPct val="20000"/>
              </a:spcBef>
            </a:pPr>
            <a:endParaRPr lang="en-US" sz="5400" b="1" dirty="0">
              <a:solidFill>
                <a:schemeClr val="bg1"/>
              </a:solidFill>
            </a:endParaRPr>
          </a:p>
          <a:p>
            <a:pPr marL="1879600" indent="-1879600">
              <a:lnSpc>
                <a:spcPct val="90000"/>
              </a:lnSpc>
              <a:spcBef>
                <a:spcPct val="20000"/>
              </a:spcBef>
              <a:buFont typeface="Arial" charset="0"/>
              <a:buChar char="•"/>
            </a:pPr>
            <a:endParaRPr lang="en-US" sz="5400" dirty="0">
              <a:solidFill>
                <a:schemeClr val="bg1"/>
              </a:solidFill>
            </a:endParaRPr>
          </a:p>
        </p:txBody>
      </p:sp>
      <p:sp>
        <p:nvSpPr>
          <p:cNvPr id="20" name="Content Placeholder 2"/>
          <p:cNvSpPr txBox="1">
            <a:spLocks/>
          </p:cNvSpPr>
          <p:nvPr/>
        </p:nvSpPr>
        <p:spPr bwMode="auto">
          <a:xfrm>
            <a:off x="381000" y="381000"/>
            <a:ext cx="50368200" cy="3810000"/>
          </a:xfrm>
          <a:prstGeom prst="rect">
            <a:avLst/>
          </a:prstGeom>
          <a:noFill/>
          <a:ln w="38100">
            <a:solidFill>
              <a:schemeClr val="tx1"/>
            </a:solidFill>
            <a:miter lim="800000"/>
            <a:headEnd/>
            <a:tailEnd/>
          </a:ln>
        </p:spPr>
        <p:txBody>
          <a:bodyPr vert="horz" wrap="square" lIns="501612" tIns="250806" rIns="501612" bIns="250806" numCol="1" anchor="t" anchorCtr="0" compatLnSpc="1">
            <a:prstTxWarp prst="textNoShape">
              <a:avLst/>
            </a:prstTxWarp>
          </a:bodyPr>
          <a:lstStyle/>
          <a:p>
            <a:pPr marL="1879600" marR="0" lvl="0" indent="-1879600" algn="l" defTabSz="5014913" rtl="0" eaLnBrk="1" fontAlgn="base" latinLnBrk="0" hangingPunct="1">
              <a:lnSpc>
                <a:spcPct val="100000"/>
              </a:lnSpc>
              <a:spcBef>
                <a:spcPct val="20000"/>
              </a:spcBef>
              <a:spcAft>
                <a:spcPct val="0"/>
              </a:spcAft>
              <a:buClrTx/>
              <a:buSzTx/>
              <a:buFont typeface="Arial" charset="0"/>
              <a:buNone/>
              <a:tabLst/>
              <a:defRPr/>
            </a:pPr>
            <a:endParaRPr kumimoji="0" lang="en-US" sz="4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6" name="Content Placeholder 2"/>
          <p:cNvSpPr txBox="1">
            <a:spLocks/>
          </p:cNvSpPr>
          <p:nvPr/>
        </p:nvSpPr>
        <p:spPr bwMode="auto">
          <a:xfrm>
            <a:off x="384048" y="4724400"/>
            <a:ext cx="21132800" cy="7315200"/>
          </a:xfrm>
          <a:prstGeom prst="rect">
            <a:avLst/>
          </a:prstGeom>
          <a:noFill/>
          <a:ln w="38100">
            <a:solidFill>
              <a:schemeClr val="tx1"/>
            </a:solidFill>
            <a:miter lim="800000"/>
            <a:headEnd/>
            <a:tailEnd/>
          </a:ln>
        </p:spPr>
        <p:txBody>
          <a:bodyPr vert="horz" wrap="square" lIns="501612" tIns="250806" rIns="501612" bIns="250806" numCol="1" anchor="t" anchorCtr="0" compatLnSpc="1">
            <a:prstTxWarp prst="textNoShape">
              <a:avLst/>
            </a:prstTxWarp>
          </a:bodyPr>
          <a:lstStyle/>
          <a:p>
            <a:pPr marL="1879600" marR="0" lvl="0" indent="-1879600" algn="l" defTabSz="5014913" rtl="0" eaLnBrk="1" fontAlgn="base" latinLnBrk="0" hangingPunct="1">
              <a:lnSpc>
                <a:spcPct val="100000"/>
              </a:lnSpc>
              <a:spcBef>
                <a:spcPct val="20000"/>
              </a:spcBef>
              <a:spcAft>
                <a:spcPct val="0"/>
              </a:spcAft>
              <a:buClrTx/>
              <a:buSzTx/>
              <a:buFont typeface="Arial" charset="0"/>
              <a:buNone/>
              <a:tabLst/>
              <a:defRPr/>
            </a:pPr>
            <a:r>
              <a:rPr kumimoji="0" lang="en-US" sz="6600" b="0" i="0" u="none" strike="noStrike" kern="1200" cap="none" spc="0" normalizeH="0" baseline="0" noProof="0" dirty="0" smtClean="0">
                <a:ln>
                  <a:noFill/>
                </a:ln>
                <a:solidFill>
                  <a:schemeClr val="tx1"/>
                </a:solidFill>
                <a:effectLst/>
                <a:uLnTx/>
                <a:uFillTx/>
                <a:latin typeface="+mn-lt"/>
                <a:ea typeface="+mn-ea"/>
                <a:cs typeface="+mn-cs"/>
              </a:rPr>
              <a:t>Background</a:t>
            </a:r>
          </a:p>
          <a:p>
            <a:pPr marL="866775" lvl="0" indent="-866775">
              <a:spcBef>
                <a:spcPct val="20000"/>
              </a:spcBef>
              <a:buFont typeface="Wingdings" pitchFamily="2" charset="2"/>
              <a:buChar char="q"/>
              <a:tabLst>
                <a:tab pos="1371600" algn="l"/>
              </a:tabLst>
              <a:defRPr/>
            </a:pPr>
            <a:r>
              <a:rPr lang="en-US" sz="4000" dirty="0" smtClean="0">
                <a:latin typeface="+mn-lt"/>
              </a:rPr>
              <a:t>Corn and soybean systems in the US occupy 67 million hectares using various weed management strategies with over 97% of the hectares using herbicides.</a:t>
            </a:r>
          </a:p>
          <a:p>
            <a:pPr marL="866775" lvl="0" indent="-866775">
              <a:spcBef>
                <a:spcPct val="20000"/>
              </a:spcBef>
              <a:buFont typeface="Wingdings" pitchFamily="2" charset="2"/>
              <a:buChar char="q"/>
              <a:defRPr/>
            </a:pPr>
            <a:r>
              <a:rPr lang="en-US" sz="4000" dirty="0" smtClean="0">
                <a:latin typeface="+mn-lt"/>
              </a:rPr>
              <a:t>Heavy reliance on few herbicides for weed management will continue to increase the abundance of herbicide resistant weeds.</a:t>
            </a:r>
          </a:p>
          <a:p>
            <a:pPr marL="866775" lvl="0" indent="-866775">
              <a:spcBef>
                <a:spcPct val="20000"/>
              </a:spcBef>
              <a:buFont typeface="Wingdings" pitchFamily="2" charset="2"/>
              <a:buChar char="q"/>
              <a:defRPr/>
            </a:pPr>
            <a:r>
              <a:rPr lang="en-US" sz="4000" dirty="0" smtClean="0">
                <a:latin typeface="+mn-lt"/>
              </a:rPr>
              <a:t>Herbicide resistant weeds need to be managed with additional herbicides or other management practices.</a:t>
            </a:r>
          </a:p>
          <a:p>
            <a:pPr marL="866775" lvl="0" indent="-866775">
              <a:spcBef>
                <a:spcPct val="20000"/>
              </a:spcBef>
              <a:buFont typeface="Wingdings" pitchFamily="2" charset="2"/>
              <a:buChar char="q"/>
              <a:defRPr/>
            </a:pPr>
            <a:r>
              <a:rPr lang="en-US" sz="4000" dirty="0" smtClean="0">
                <a:latin typeface="+mn-lt"/>
              </a:rPr>
              <a:t>Increased concerns about preventing and controlling herbicide resistant weeds has created the need to integrate nonchemical management tactics, while maintaining key soil conservation practices in corn and soybean. </a:t>
            </a:r>
            <a:endParaRPr kumimoji="0" lang="en-US" sz="4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8" name="Picture 4"/>
          <p:cNvPicPr>
            <a:picLocks noChangeAspect="1" noChangeArrowheads="1"/>
          </p:cNvPicPr>
          <p:nvPr/>
        </p:nvPicPr>
        <p:blipFill>
          <a:blip r:embed="rId13" cstate="print"/>
          <a:srcRect/>
          <a:stretch>
            <a:fillRect/>
          </a:stretch>
        </p:blipFill>
        <p:spPr bwMode="auto">
          <a:xfrm>
            <a:off x="32004000" y="8839200"/>
            <a:ext cx="8373086" cy="6400800"/>
          </a:xfrm>
          <a:prstGeom prst="rect">
            <a:avLst/>
          </a:prstGeom>
          <a:noFill/>
          <a:ln w="9525">
            <a:noFill/>
            <a:miter lim="800000"/>
            <a:headEnd/>
            <a:tailEnd/>
          </a:ln>
          <a:effectLst/>
        </p:spPr>
      </p:pic>
      <p:pic>
        <p:nvPicPr>
          <p:cNvPr id="9" name="Picture 11"/>
          <p:cNvPicPr>
            <a:picLocks noChangeAspect="1" noChangeArrowheads="1"/>
          </p:cNvPicPr>
          <p:nvPr/>
        </p:nvPicPr>
        <p:blipFill>
          <a:blip r:embed="rId14" cstate="print"/>
          <a:srcRect/>
          <a:stretch>
            <a:fillRect/>
          </a:stretch>
        </p:blipFill>
        <p:spPr bwMode="auto">
          <a:xfrm>
            <a:off x="32004000" y="29641800"/>
            <a:ext cx="8410669" cy="6400800"/>
          </a:xfrm>
          <a:prstGeom prst="rect">
            <a:avLst/>
          </a:prstGeom>
          <a:noFill/>
          <a:ln w="9525">
            <a:noFill/>
            <a:miter lim="800000"/>
            <a:headEnd/>
            <a:tailEnd/>
          </a:ln>
          <a:effectLst/>
        </p:spPr>
      </p:pic>
      <p:sp>
        <p:nvSpPr>
          <p:cNvPr id="73" name="TextBox 72"/>
          <p:cNvSpPr txBox="1"/>
          <p:nvPr/>
        </p:nvSpPr>
        <p:spPr>
          <a:xfrm>
            <a:off x="32080200" y="28803600"/>
            <a:ext cx="8305800" cy="461665"/>
          </a:xfrm>
          <a:prstGeom prst="rect">
            <a:avLst/>
          </a:prstGeom>
          <a:noFill/>
        </p:spPr>
        <p:txBody>
          <a:bodyPr wrap="square" rtlCol="0">
            <a:spAutoFit/>
          </a:bodyPr>
          <a:lstStyle/>
          <a:p>
            <a:r>
              <a:rPr lang="en-US" sz="2400" b="1" dirty="0" smtClean="0">
                <a:solidFill>
                  <a:schemeClr val="bg1"/>
                </a:solidFill>
              </a:rPr>
              <a:t>Figure 10. 2008 End of season weed biomass.</a:t>
            </a:r>
            <a:endParaRPr lang="en-US" sz="2400" b="1" dirty="0">
              <a:solidFill>
                <a:schemeClr val="bg1"/>
              </a:solidFill>
            </a:endParaRPr>
          </a:p>
        </p:txBody>
      </p:sp>
      <p:sp>
        <p:nvSpPr>
          <p:cNvPr id="72" name="TextBox 71"/>
          <p:cNvSpPr txBox="1"/>
          <p:nvPr/>
        </p:nvSpPr>
        <p:spPr>
          <a:xfrm>
            <a:off x="22707600" y="35509200"/>
            <a:ext cx="8229600" cy="461665"/>
          </a:xfrm>
          <a:prstGeom prst="rect">
            <a:avLst/>
          </a:prstGeom>
          <a:noFill/>
        </p:spPr>
        <p:txBody>
          <a:bodyPr wrap="square" rtlCol="0">
            <a:spAutoFit/>
          </a:bodyPr>
          <a:lstStyle/>
          <a:p>
            <a:r>
              <a:rPr lang="en-US" sz="2400" b="1" dirty="0" smtClean="0">
                <a:solidFill>
                  <a:schemeClr val="bg1"/>
                </a:solidFill>
              </a:rPr>
              <a:t>Figure 11. 2009 Weed density 30 days after planting.</a:t>
            </a:r>
            <a:endParaRPr lang="en-US" sz="2400" b="1" dirty="0">
              <a:solidFill>
                <a:schemeClr val="bg1"/>
              </a:solidFill>
            </a:endParaRPr>
          </a:p>
        </p:txBody>
      </p:sp>
      <p:sp>
        <p:nvSpPr>
          <p:cNvPr id="74" name="TextBox 73"/>
          <p:cNvSpPr txBox="1"/>
          <p:nvPr/>
        </p:nvSpPr>
        <p:spPr>
          <a:xfrm>
            <a:off x="32004000" y="35509200"/>
            <a:ext cx="8991600" cy="461665"/>
          </a:xfrm>
          <a:prstGeom prst="rect">
            <a:avLst/>
          </a:prstGeom>
          <a:noFill/>
        </p:spPr>
        <p:txBody>
          <a:bodyPr wrap="square" rtlCol="0">
            <a:spAutoFit/>
          </a:bodyPr>
          <a:lstStyle/>
          <a:p>
            <a:r>
              <a:rPr lang="en-US" sz="2400" b="1" dirty="0" smtClean="0">
                <a:solidFill>
                  <a:schemeClr val="bg1"/>
                </a:solidFill>
              </a:rPr>
              <a:t>Figure 12. 2009 End of season weed biomass.</a:t>
            </a:r>
            <a:endParaRPr lang="en-US" sz="2400" b="1" dirty="0">
              <a:solidFill>
                <a:schemeClr val="bg1"/>
              </a:solidFill>
            </a:endParaRPr>
          </a:p>
        </p:txBody>
      </p:sp>
      <p:sp>
        <p:nvSpPr>
          <p:cNvPr id="71" name="TextBox 70"/>
          <p:cNvSpPr txBox="1"/>
          <p:nvPr/>
        </p:nvSpPr>
        <p:spPr>
          <a:xfrm>
            <a:off x="22783800" y="28803600"/>
            <a:ext cx="8763000" cy="461665"/>
          </a:xfrm>
          <a:prstGeom prst="rect">
            <a:avLst/>
          </a:prstGeom>
          <a:noFill/>
        </p:spPr>
        <p:txBody>
          <a:bodyPr wrap="square" rtlCol="0">
            <a:spAutoFit/>
          </a:bodyPr>
          <a:lstStyle/>
          <a:p>
            <a:r>
              <a:rPr lang="en-US" sz="2400" b="1" dirty="0" smtClean="0">
                <a:solidFill>
                  <a:schemeClr val="bg1"/>
                </a:solidFill>
              </a:rPr>
              <a:t>Figure 9. 2008 Weed density 40 days after planting.</a:t>
            </a:r>
            <a:endParaRPr lang="en-US" sz="2400" b="1" dirty="0">
              <a:solidFill>
                <a:schemeClr val="bg1"/>
              </a:solidFill>
            </a:endParaRPr>
          </a:p>
        </p:txBody>
      </p:sp>
      <p:sp>
        <p:nvSpPr>
          <p:cNvPr id="52" name="TextBox 51"/>
          <p:cNvSpPr txBox="1"/>
          <p:nvPr/>
        </p:nvSpPr>
        <p:spPr>
          <a:xfrm>
            <a:off x="32004000" y="21412200"/>
            <a:ext cx="8991600" cy="461665"/>
          </a:xfrm>
          <a:prstGeom prst="rect">
            <a:avLst/>
          </a:prstGeom>
          <a:noFill/>
        </p:spPr>
        <p:txBody>
          <a:bodyPr wrap="square" rtlCol="0">
            <a:spAutoFit/>
          </a:bodyPr>
          <a:lstStyle/>
          <a:p>
            <a:r>
              <a:rPr lang="en-US" sz="2400" b="1" dirty="0" smtClean="0">
                <a:solidFill>
                  <a:schemeClr val="bg1"/>
                </a:solidFill>
              </a:rPr>
              <a:t>Figure 8. 2009 End of season weed biomass.</a:t>
            </a:r>
            <a:endParaRPr lang="en-US" sz="2400" b="1" dirty="0">
              <a:solidFill>
                <a:schemeClr val="bg1"/>
              </a:solidFill>
            </a:endParaRPr>
          </a:p>
        </p:txBody>
      </p:sp>
      <p:sp>
        <p:nvSpPr>
          <p:cNvPr id="65" name="TextBox 64"/>
          <p:cNvSpPr txBox="1"/>
          <p:nvPr/>
        </p:nvSpPr>
        <p:spPr>
          <a:xfrm>
            <a:off x="32004000" y="14706600"/>
            <a:ext cx="8305800" cy="461665"/>
          </a:xfrm>
          <a:prstGeom prst="rect">
            <a:avLst/>
          </a:prstGeom>
          <a:noFill/>
        </p:spPr>
        <p:txBody>
          <a:bodyPr wrap="square" rtlCol="0">
            <a:spAutoFit/>
          </a:bodyPr>
          <a:lstStyle/>
          <a:p>
            <a:r>
              <a:rPr lang="en-US" sz="2400" b="1" dirty="0" smtClean="0">
                <a:solidFill>
                  <a:schemeClr val="bg1"/>
                </a:solidFill>
              </a:rPr>
              <a:t>Figure 6. 2008 End of season weed biomass.</a:t>
            </a:r>
            <a:endParaRPr lang="en-US" sz="2400" b="1" dirty="0">
              <a:solidFill>
                <a:schemeClr val="bg1"/>
              </a:solidFill>
            </a:endParaRPr>
          </a:p>
        </p:txBody>
      </p:sp>
      <p:sp>
        <p:nvSpPr>
          <p:cNvPr id="96" name="Content Placeholder 21"/>
          <p:cNvSpPr>
            <a:spLocks noGrp="1"/>
          </p:cNvSpPr>
          <p:nvPr>
            <p:ph sz="half" idx="1"/>
          </p:nvPr>
        </p:nvSpPr>
        <p:spPr>
          <a:xfrm>
            <a:off x="22783800" y="7696200"/>
            <a:ext cx="17526000" cy="1143000"/>
          </a:xfrm>
          <a:ln w="38100">
            <a:noFill/>
          </a:ln>
        </p:spPr>
        <p:txBody>
          <a:bodyPr>
            <a:noAutofit/>
          </a:bodyPr>
          <a:lstStyle/>
          <a:p>
            <a:pPr algn="ctr">
              <a:buNone/>
            </a:pPr>
            <a:r>
              <a:rPr lang="en-US" sz="5400" dirty="0" smtClean="0"/>
              <a:t>Corn Results</a:t>
            </a:r>
            <a:endParaRPr lang="en-US" sz="5400" dirty="0"/>
          </a:p>
        </p:txBody>
      </p:sp>
      <p:sp>
        <p:nvSpPr>
          <p:cNvPr id="98" name="Content Placeholder 21"/>
          <p:cNvSpPr>
            <a:spLocks noGrp="1"/>
          </p:cNvSpPr>
          <p:nvPr>
            <p:ph sz="half" idx="1"/>
          </p:nvPr>
        </p:nvSpPr>
        <p:spPr>
          <a:xfrm>
            <a:off x="22631400" y="21869400"/>
            <a:ext cx="17449800" cy="1066800"/>
          </a:xfrm>
          <a:ln w="38100">
            <a:noFill/>
          </a:ln>
        </p:spPr>
        <p:txBody>
          <a:bodyPr>
            <a:noAutofit/>
          </a:bodyPr>
          <a:lstStyle/>
          <a:p>
            <a:pPr algn="ctr">
              <a:buNone/>
            </a:pPr>
            <a:r>
              <a:rPr lang="en-US" sz="5400" dirty="0" smtClean="0"/>
              <a:t>Soybean Results</a:t>
            </a:r>
            <a:endParaRPr lang="en-US" sz="5400" dirty="0"/>
          </a:p>
        </p:txBody>
      </p:sp>
      <p:sp>
        <p:nvSpPr>
          <p:cNvPr id="87" name="TextBox 86"/>
          <p:cNvSpPr txBox="1"/>
          <p:nvPr/>
        </p:nvSpPr>
        <p:spPr>
          <a:xfrm>
            <a:off x="22707600" y="21412200"/>
            <a:ext cx="8763000" cy="461665"/>
          </a:xfrm>
          <a:prstGeom prst="rect">
            <a:avLst/>
          </a:prstGeom>
          <a:noFill/>
        </p:spPr>
        <p:txBody>
          <a:bodyPr wrap="square" rtlCol="0">
            <a:spAutoFit/>
          </a:bodyPr>
          <a:lstStyle/>
          <a:p>
            <a:r>
              <a:rPr lang="en-US" sz="2400" b="1" dirty="0" smtClean="0">
                <a:solidFill>
                  <a:schemeClr val="bg1"/>
                </a:solidFill>
              </a:rPr>
              <a:t>Figure 7. 2009 Weed density 30 days after planting.</a:t>
            </a:r>
            <a:endParaRPr lang="en-US" sz="2400" b="1" dirty="0">
              <a:solidFill>
                <a:schemeClr val="bg1"/>
              </a:solidFill>
            </a:endParaRPr>
          </a:p>
        </p:txBody>
      </p:sp>
      <p:sp>
        <p:nvSpPr>
          <p:cNvPr id="84" name="TextBox 83"/>
          <p:cNvSpPr txBox="1"/>
          <p:nvPr/>
        </p:nvSpPr>
        <p:spPr>
          <a:xfrm>
            <a:off x="22783800" y="14706600"/>
            <a:ext cx="8763000" cy="461665"/>
          </a:xfrm>
          <a:prstGeom prst="rect">
            <a:avLst/>
          </a:prstGeom>
          <a:noFill/>
        </p:spPr>
        <p:txBody>
          <a:bodyPr wrap="square" rtlCol="0">
            <a:spAutoFit/>
          </a:bodyPr>
          <a:lstStyle/>
          <a:p>
            <a:r>
              <a:rPr lang="en-US" sz="2400" b="1" dirty="0" smtClean="0">
                <a:solidFill>
                  <a:schemeClr val="bg1"/>
                </a:solidFill>
              </a:rPr>
              <a:t>Figure 5. 2008 Weed density 40 days after planting.</a:t>
            </a:r>
            <a:endParaRPr lang="en-US" sz="2400" b="1" dirty="0">
              <a:solidFill>
                <a:schemeClr val="bg1"/>
              </a:solidFill>
            </a:endParaRPr>
          </a:p>
        </p:txBody>
      </p:sp>
      <p:pic>
        <p:nvPicPr>
          <p:cNvPr id="45" name="Picture 44" descr="psu_logo.gif"/>
          <p:cNvPicPr>
            <a:picLocks noChangeAspect="1"/>
          </p:cNvPicPr>
          <p:nvPr/>
        </p:nvPicPr>
        <p:blipFill>
          <a:blip r:embed="rId15" cstate="print"/>
          <a:stretch>
            <a:fillRect/>
          </a:stretch>
        </p:blipFill>
        <p:spPr>
          <a:xfrm>
            <a:off x="6629400" y="1828800"/>
            <a:ext cx="4010526" cy="1828800"/>
          </a:xfrm>
          <a:prstGeom prst="rect">
            <a:avLst/>
          </a:prstGeom>
        </p:spPr>
      </p:pic>
      <p:sp>
        <p:nvSpPr>
          <p:cNvPr id="46" name="Rectangle 45"/>
          <p:cNvSpPr/>
          <p:nvPr/>
        </p:nvSpPr>
        <p:spPr>
          <a:xfrm>
            <a:off x="18897600" y="29870400"/>
            <a:ext cx="2828492" cy="1015663"/>
          </a:xfrm>
          <a:prstGeom prst="rect">
            <a:avLst/>
          </a:prstGeom>
        </p:spPr>
        <p:txBody>
          <a:bodyPr wrap="square">
            <a:spAutoFit/>
          </a:bodyPr>
          <a:lstStyle/>
          <a:p>
            <a:pPr algn="ctr"/>
            <a:r>
              <a:rPr lang="en-US" sz="6000" b="1" dirty="0" smtClean="0">
                <a:ln w="38100">
                  <a:solidFill>
                    <a:schemeClr val="bg1"/>
                  </a:solidFill>
                </a:ln>
              </a:rPr>
              <a:t>Fig. 3</a:t>
            </a:r>
            <a:endParaRPr lang="en-US" sz="6000" b="1" dirty="0">
              <a:ln w="38100">
                <a:solidFill>
                  <a:schemeClr val="bg1"/>
                </a:solidFill>
              </a:ln>
            </a:endParaRPr>
          </a:p>
        </p:txBody>
      </p:sp>
      <p:sp>
        <p:nvSpPr>
          <p:cNvPr id="47" name="Rectangle 46"/>
          <p:cNvSpPr/>
          <p:nvPr/>
        </p:nvSpPr>
        <p:spPr>
          <a:xfrm>
            <a:off x="19050000" y="35128200"/>
            <a:ext cx="2676092" cy="1015663"/>
          </a:xfrm>
          <a:prstGeom prst="rect">
            <a:avLst/>
          </a:prstGeom>
        </p:spPr>
        <p:txBody>
          <a:bodyPr wrap="square">
            <a:spAutoFit/>
          </a:bodyPr>
          <a:lstStyle/>
          <a:p>
            <a:pPr algn="ctr"/>
            <a:r>
              <a:rPr lang="en-US" sz="6000" b="1" dirty="0" smtClean="0">
                <a:ln w="38100">
                  <a:solidFill>
                    <a:schemeClr val="bg1"/>
                  </a:solidFill>
                </a:ln>
              </a:rPr>
              <a:t>Fig. 4</a:t>
            </a:r>
            <a:endParaRPr lang="en-US" sz="6000" b="1" dirty="0">
              <a:ln w="38100">
                <a:solidFill>
                  <a:schemeClr val="bg1"/>
                </a:solidFill>
              </a:l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4792</TotalTime>
  <Words>585</Words>
  <Application>Microsoft Office PowerPoint</Application>
  <PresentationFormat>Custom</PresentationFormat>
  <Paragraphs>74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Technic</vt:lpstr>
      <vt:lpstr>Integrating Mechanical Weed Management to Avert Herbicide Resistance in Conservation Tillage Systems  Ryan T. Bates, Robert S. Gallagher, William S. Curran  Department of Crop and Soil Sciences The Pennsylvania State University, University Park, PA 16802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Mechanical Weed management in High Residue Conservation Tillage Systems  Ryan T. Bates, Robert S. Gallagher, William S. Curran  The Pennsylvania State University, University Park, PA 16802</dc:title>
  <dc:creator>Bates</dc:creator>
  <cp:lastModifiedBy>Ryan Bates</cp:lastModifiedBy>
  <cp:revision>188</cp:revision>
  <dcterms:created xsi:type="dcterms:W3CDTF">2007-12-18T16:14:08Z</dcterms:created>
  <dcterms:modified xsi:type="dcterms:W3CDTF">2009-11-01T23:30:48Z</dcterms:modified>
</cp:coreProperties>
</file>